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47A1-EFB5-4573-9CDB-E1DDD6B1E0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4D80-252D-45F9-AB2B-87E295B5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SPIRAL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614149"/>
            <a:ext cx="8366078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Análise da figura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Obtenção de requisitos </a:t>
            </a:r>
            <a:r>
              <a:rPr lang="pt-PT" dirty="0"/>
              <a:t>– Definem-se os objetivos pretendidos, faz-se a recolha dos requisitos, criam-se os casos de uso.</a:t>
            </a:r>
            <a:endParaRPr lang="en-US" dirty="0"/>
          </a:p>
          <a:p>
            <a:r>
              <a:rPr lang="pt-PT" b="1" dirty="0"/>
              <a:t>Análise e negociação de requisitos </a:t>
            </a:r>
            <a:r>
              <a:rPr lang="pt-PT" dirty="0"/>
              <a:t>– Define-se o que está dentro e fora da fronteira com o cliente.</a:t>
            </a:r>
            <a:endParaRPr lang="en-US" dirty="0"/>
          </a:p>
          <a:p>
            <a:r>
              <a:rPr lang="pt-PT" b="1" dirty="0"/>
              <a:t>Documentação de requisitos </a:t>
            </a:r>
            <a:r>
              <a:rPr lang="pt-PT" dirty="0"/>
              <a:t>– Criam-se os diálogos e descrição dos casos de uso.</a:t>
            </a:r>
            <a:endParaRPr lang="en-US" dirty="0"/>
          </a:p>
          <a:p>
            <a:r>
              <a:rPr lang="pt-PT" b="1" dirty="0"/>
              <a:t>Validação de requisitos </a:t>
            </a:r>
            <a:r>
              <a:rPr lang="pt-PT" dirty="0"/>
              <a:t>– São mostradas aplicações do domínio do software e/ou protótipos ao cliente, como instrumentos auxiliares de validação dos requisitos e casos de uso.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1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3929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Características dos casos </a:t>
            </a:r>
            <a:r>
              <a:rPr lang="pt-PT" b="1" dirty="0" smtClean="0"/>
              <a:t>uso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71852"/>
            <a:ext cx="10515600" cy="5145205"/>
          </a:xfrm>
        </p:spPr>
        <p:txBody>
          <a:bodyPr>
            <a:normAutofit/>
          </a:bodyPr>
          <a:lstStyle/>
          <a:p>
            <a:r>
              <a:rPr lang="pt-PT" dirty="0"/>
              <a:t>O desenvolvimento de casos de uso é um processo de grande </a:t>
            </a:r>
            <a:r>
              <a:rPr lang="pt-PT" dirty="0" smtClean="0"/>
              <a:t>complexidade.</a:t>
            </a:r>
          </a:p>
          <a:p>
            <a:r>
              <a:rPr lang="pt-PT" dirty="0"/>
              <a:t>Os requisitos têm a tendência a mudar á medida que vão sendo </a:t>
            </a:r>
            <a:r>
              <a:rPr lang="pt-PT" dirty="0" smtClean="0"/>
              <a:t>analisados.</a:t>
            </a:r>
          </a:p>
          <a:p>
            <a:r>
              <a:rPr lang="pt-PT" dirty="0"/>
              <a:t>Desenvolver casos de uso num único passo é </a:t>
            </a:r>
            <a:r>
              <a:rPr lang="pt-PT" dirty="0" smtClean="0"/>
              <a:t>difícil.</a:t>
            </a:r>
          </a:p>
          <a:p>
            <a:r>
              <a:rPr lang="pt-PT" dirty="0"/>
              <a:t>O custo de encontrar erros no desenvolvimento de casos de uso </a:t>
            </a:r>
            <a:r>
              <a:rPr lang="pt-PT" dirty="0" smtClean="0"/>
              <a:t>é muito elevado.</a:t>
            </a:r>
          </a:p>
          <a:p>
            <a:r>
              <a:rPr lang="pt-PT" dirty="0"/>
              <a:t>O padrão </a:t>
            </a:r>
            <a:r>
              <a:rPr lang="pt-PT" b="1" dirty="0" err="1"/>
              <a:t>SpiralDevelopment</a:t>
            </a:r>
            <a:r>
              <a:rPr lang="pt-PT" b="1" dirty="0"/>
              <a:t> </a:t>
            </a:r>
            <a:r>
              <a:rPr lang="pt-PT" dirty="0"/>
              <a:t>interage</a:t>
            </a:r>
            <a:r>
              <a:rPr lang="pt-PT" b="1" dirty="0"/>
              <a:t> </a:t>
            </a:r>
            <a:r>
              <a:rPr lang="pt-PT" dirty="0"/>
              <a:t>com o padrão </a:t>
            </a:r>
            <a:r>
              <a:rPr lang="pt-PT" b="1" dirty="0" err="1" smtClean="0"/>
              <a:t>BreadthBeforeDepth</a:t>
            </a:r>
            <a:endParaRPr lang="pt-PT" b="1" dirty="0" smtClean="0"/>
          </a:p>
          <a:p>
            <a:r>
              <a:rPr lang="pt-PT" dirty="0"/>
              <a:t>O padrão </a:t>
            </a:r>
            <a:r>
              <a:rPr lang="pt-PT" b="1" dirty="0" err="1"/>
              <a:t>SpiralDevelopment</a:t>
            </a:r>
            <a:r>
              <a:rPr lang="pt-PT" b="1" dirty="0"/>
              <a:t> </a:t>
            </a:r>
            <a:r>
              <a:rPr lang="pt-PT" dirty="0"/>
              <a:t>interage</a:t>
            </a:r>
            <a:r>
              <a:rPr lang="pt-PT" b="1" dirty="0"/>
              <a:t> </a:t>
            </a:r>
            <a:r>
              <a:rPr lang="pt-PT" dirty="0"/>
              <a:t>com o padrão </a:t>
            </a:r>
            <a:r>
              <a:rPr lang="pt-PT" b="1" dirty="0" err="1" smtClean="0"/>
              <a:t>QuittingTime</a:t>
            </a:r>
            <a:r>
              <a:rPr lang="pt-PT" b="1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Vantagens do modelo em </a:t>
            </a:r>
            <a:r>
              <a:rPr lang="pt-PT" b="1" dirty="0" smtClean="0"/>
              <a:t>espiral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 método iterativo em espiral permite identificar e confrontar problemas antecipadamente</a:t>
            </a:r>
            <a:r>
              <a:rPr lang="pt-PT" dirty="0" smtClean="0"/>
              <a:t>.</a:t>
            </a:r>
          </a:p>
          <a:p>
            <a:r>
              <a:rPr lang="pt-PT" dirty="0"/>
              <a:t>Permite poupar tempo na criação do software o que em concorrência é um fator determinante.</a:t>
            </a:r>
            <a:endParaRPr lang="en-US" dirty="0"/>
          </a:p>
          <a:p>
            <a:r>
              <a:rPr lang="pt-PT" dirty="0"/>
              <a:t>Erros no desenvolvimento de casos de uso é muito elevado e é tanto maior quanto mais tarde </a:t>
            </a:r>
            <a:r>
              <a:rPr lang="pt-PT" dirty="0" smtClean="0"/>
              <a:t>forem detetados.</a:t>
            </a:r>
          </a:p>
          <a:p>
            <a:r>
              <a:rPr lang="pt-PT" dirty="0" smtClean="0"/>
              <a:t>Poupança de tempo e esforço.</a:t>
            </a:r>
          </a:p>
          <a:p>
            <a:r>
              <a:rPr lang="pt-PT" dirty="0"/>
              <a:t>O método iterativo permite um conhecimento dos casos de uso de uma forma progressiva e sustentada, do que resultam casos de uso robustos e consistentes.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9600" dirty="0" smtClean="0"/>
              <a:t>FIM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41035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247</Words>
  <Application>Microsoft Office PowerPoint</Application>
  <PresentationFormat>Ecrã Panorâmico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SPIRAL DEVELOPMENT</vt:lpstr>
      <vt:lpstr>Apresentação do PowerPoint</vt:lpstr>
      <vt:lpstr>Análise da figura</vt:lpstr>
      <vt:lpstr>Características dos casos uso </vt:lpstr>
      <vt:lpstr>Vantagens do modelo em espiral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 DEVELOPMENT</dc:title>
  <dc:creator>Utilizador do Windows</dc:creator>
  <cp:lastModifiedBy>Utilizador do Windows</cp:lastModifiedBy>
  <cp:revision>6</cp:revision>
  <dcterms:created xsi:type="dcterms:W3CDTF">2017-10-26T08:33:49Z</dcterms:created>
  <dcterms:modified xsi:type="dcterms:W3CDTF">2017-10-26T09:54:20Z</dcterms:modified>
</cp:coreProperties>
</file>