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8" r:id="rId8"/>
    <p:sldId id="262" r:id="rId9"/>
    <p:sldId id="263" r:id="rId10"/>
    <p:sldId id="264" r:id="rId11"/>
    <p:sldId id="266" r:id="rId12"/>
    <p:sldId id="267" r:id="rId13"/>
    <p:sldId id="269" r:id="rId14"/>
    <p:sldId id="271" r:id="rId15"/>
    <p:sldId id="270" r:id="rId16"/>
    <p:sldId id="274" r:id="rId17"/>
    <p:sldId id="261" r:id="rId18"/>
    <p:sldId id="273" r:id="rId19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732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3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4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4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0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6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8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2057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ardoSanchez497/Trail4Health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Engenharia de Software</a:t>
            </a:r>
            <a:br>
              <a:rPr lang="pt-PT" dirty="0" smtClean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Programação para a Internet</a:t>
            </a:r>
            <a:endParaRPr lang="pt-PT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Trabalho e Grupos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76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8424" y="521448"/>
            <a:ext cx="9389660" cy="1170869"/>
          </a:xfrm>
        </p:spPr>
        <p:txBody>
          <a:bodyPr>
            <a:normAutofit/>
          </a:bodyPr>
          <a:lstStyle/>
          <a:p>
            <a:r>
              <a:rPr lang="pt-PT" dirty="0" smtClean="0"/>
              <a:t>Grupo 7</a:t>
            </a:r>
            <a:r>
              <a:rPr lang="pt-PT" dirty="0"/>
              <a:t/>
            </a:r>
            <a:br>
              <a:rPr lang="pt-PT" dirty="0"/>
            </a:br>
            <a:r>
              <a:rPr lang="pt-PT" sz="2200" dirty="0"/>
              <a:t>https://github.com/fdtsantos/Prog.Internet_Eng.Software_Grupo_7.git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088107" y="1727918"/>
            <a:ext cx="8401136" cy="4345336"/>
          </a:xfrm>
        </p:spPr>
        <p:txBody>
          <a:bodyPr>
            <a:normAutofit fontScale="85000" lnSpcReduction="10000"/>
          </a:bodyPr>
          <a:lstStyle/>
          <a:p>
            <a:r>
              <a:rPr lang="pt-PT" dirty="0" smtClean="0"/>
              <a:t>Cristiana Gabriel, nº 1011624</a:t>
            </a:r>
          </a:p>
          <a:p>
            <a:r>
              <a:rPr lang="pt-PT" dirty="0" smtClean="0"/>
              <a:t>Fábio Santos, nº 1011676</a:t>
            </a:r>
          </a:p>
          <a:p>
            <a:r>
              <a:rPr lang="pt-PT" dirty="0" smtClean="0"/>
              <a:t>Nelson Monteiro, nº 1011304</a:t>
            </a:r>
          </a:p>
          <a:p>
            <a:pPr lvl="1"/>
            <a:r>
              <a:rPr lang="pt-PT" dirty="0" smtClean="0"/>
              <a:t>Propostas (Turista ou Cliente) </a:t>
            </a:r>
            <a:r>
              <a:rPr lang="pt-PT" dirty="0" smtClean="0"/>
              <a:t>de novos trilhos com validação posterior</a:t>
            </a:r>
          </a:p>
          <a:p>
            <a:pPr lvl="1"/>
            <a:r>
              <a:rPr lang="pt-PT" dirty="0" smtClean="0"/>
              <a:t>CRUD novo Trilho</a:t>
            </a:r>
          </a:p>
          <a:p>
            <a:pPr lvl="1"/>
            <a:r>
              <a:rPr lang="pt-PT" dirty="0" smtClean="0"/>
              <a:t>Criar Grupos </a:t>
            </a:r>
            <a:r>
              <a:rPr lang="pt-PT" dirty="0" smtClean="0"/>
              <a:t>de utentes (criar grupos com guia</a:t>
            </a:r>
            <a:r>
              <a:rPr lang="pt-PT" dirty="0" smtClean="0"/>
              <a:t>) para reservar Guia para um trilho (data) com grupo de utentes</a:t>
            </a:r>
            <a:endParaRPr lang="pt-PT" dirty="0" smtClean="0"/>
          </a:p>
          <a:p>
            <a:pPr lvl="1"/>
            <a:r>
              <a:rPr lang="pt-PT" dirty="0" smtClean="0"/>
              <a:t>Login Turista e para o </a:t>
            </a:r>
            <a:r>
              <a:rPr lang="pt-PT" dirty="0" smtClean="0"/>
              <a:t>Professor (CRUD para Guias e Turistas)</a:t>
            </a:r>
          </a:p>
          <a:p>
            <a:pPr lvl="1"/>
            <a:r>
              <a:rPr lang="pt-PT" dirty="0" smtClean="0"/>
              <a:t>Diagrama de Estados do Trilho (ABERTO, FECHADO, …);</a:t>
            </a:r>
          </a:p>
          <a:p>
            <a:pPr lvl="1"/>
            <a:r>
              <a:rPr lang="pt-PT" dirty="0" smtClean="0"/>
              <a:t>Diagrama de Estados Trilho Proposto (SUGERIDO, APROVADO, REGEITADO),  obriga a criar </a:t>
            </a:r>
            <a:r>
              <a:rPr lang="pt-PT" dirty="0" err="1" smtClean="0"/>
              <a:t>automaticamento</a:t>
            </a:r>
            <a:r>
              <a:rPr lang="pt-PT" dirty="0" smtClean="0"/>
              <a:t> novo trilho com estado ABERTO</a:t>
            </a:r>
            <a:endParaRPr lang="pt-PT" dirty="0" smtClean="0"/>
          </a:p>
          <a:p>
            <a:pPr lvl="1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649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652" y="808056"/>
            <a:ext cx="9670487" cy="1077229"/>
          </a:xfrm>
        </p:spPr>
        <p:txBody>
          <a:bodyPr>
            <a:normAutofit/>
          </a:bodyPr>
          <a:lstStyle/>
          <a:p>
            <a:r>
              <a:rPr lang="pt-PT" dirty="0" smtClean="0"/>
              <a:t>Grupo </a:t>
            </a:r>
            <a:r>
              <a:rPr lang="pt-PT" dirty="0"/>
              <a:t>8</a:t>
            </a:r>
            <a:br>
              <a:rPr lang="pt-PT" dirty="0"/>
            </a:br>
            <a:r>
              <a:rPr lang="pt-PT" sz="2000" dirty="0"/>
              <a:t>https://github.com/SennseiFifflaren/IPGtrails4health/tree/master/IPGtrails4health</a:t>
            </a:r>
            <a:endParaRPr lang="pt-PT" sz="2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932039" y="2052115"/>
            <a:ext cx="8863780" cy="4378181"/>
          </a:xfrm>
        </p:spPr>
        <p:txBody>
          <a:bodyPr>
            <a:normAutofit/>
          </a:bodyPr>
          <a:lstStyle/>
          <a:p>
            <a:r>
              <a:rPr lang="pt-PT" dirty="0" smtClean="0"/>
              <a:t>Leandro Fernandes, n 1012177</a:t>
            </a:r>
          </a:p>
          <a:p>
            <a:r>
              <a:rPr lang="pt-PT" dirty="0" smtClean="0"/>
              <a:t>Rui </a:t>
            </a:r>
            <a:r>
              <a:rPr lang="pt-PT" dirty="0" err="1" smtClean="0"/>
              <a:t>Araujo</a:t>
            </a:r>
            <a:r>
              <a:rPr lang="pt-PT" dirty="0" smtClean="0"/>
              <a:t>, n 1012184</a:t>
            </a:r>
          </a:p>
          <a:p>
            <a:r>
              <a:rPr lang="pt-PT" dirty="0" smtClean="0"/>
              <a:t>Hugo António, n1012261</a:t>
            </a:r>
          </a:p>
          <a:p>
            <a:pPr lvl="1"/>
            <a:r>
              <a:rPr lang="pt-PT" dirty="0" smtClean="0"/>
              <a:t>Inserir pontos de interesse (fauna, flora, históricos, monumentos, …) tendo em conta a sazonalidade (por exemplo com e sem neve)</a:t>
            </a:r>
          </a:p>
          <a:p>
            <a:pPr lvl="1"/>
            <a:r>
              <a:rPr lang="pt-PT" dirty="0" smtClean="0"/>
              <a:t>Inserir alojamento (hotel, parque campismo, …), restaurantes e áreas de descanso (WC) durante o </a:t>
            </a:r>
            <a:r>
              <a:rPr lang="pt-PT" dirty="0" smtClean="0"/>
              <a:t>percurso</a:t>
            </a:r>
          </a:p>
          <a:p>
            <a:pPr lvl="1"/>
            <a:r>
              <a:rPr lang="pt-PT" dirty="0" smtClean="0"/>
              <a:t>Inserir trilho com pontos de interesse, alojamento e áreas descanso;</a:t>
            </a:r>
          </a:p>
          <a:p>
            <a:pPr lvl="1"/>
            <a:r>
              <a:rPr lang="pt-PT" dirty="0" smtClean="0"/>
              <a:t>Diagrama de Estados do Trilho (aberto, fechado, …) com histórico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6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8086672" cy="1077229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Grupo </a:t>
            </a:r>
            <a:r>
              <a:rPr lang="pt-PT" dirty="0"/>
              <a:t>9</a:t>
            </a:r>
            <a:br>
              <a:rPr lang="pt-PT" dirty="0"/>
            </a:br>
            <a:r>
              <a:rPr lang="pt-PT" dirty="0"/>
              <a:t>https://github.com/mariojgas/Trials4Health.git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Mário Simões nº 1012043</a:t>
            </a:r>
          </a:p>
          <a:p>
            <a:r>
              <a:rPr lang="pt-PT" dirty="0" smtClean="0"/>
              <a:t>Marco Vieira nº1011601</a:t>
            </a:r>
          </a:p>
          <a:p>
            <a:r>
              <a:rPr lang="pt-PT" dirty="0" smtClean="0"/>
              <a:t>João Dinis nº1011481	</a:t>
            </a:r>
          </a:p>
          <a:p>
            <a:pPr lvl="1"/>
            <a:r>
              <a:rPr lang="pt-PT" dirty="0" smtClean="0"/>
              <a:t>Gerar estatísticas (extrair tempo médio, distâncias, idade (mínima e máxima) dos participantes …)</a:t>
            </a:r>
          </a:p>
          <a:p>
            <a:pPr lvl="1"/>
            <a:r>
              <a:rPr lang="pt-PT" dirty="0" smtClean="0"/>
              <a:t>Inserir requisitos de Segurança, equipamentos </a:t>
            </a:r>
            <a:r>
              <a:rPr lang="pt-PT" dirty="0"/>
              <a:t>no trilho e cuidados a ter</a:t>
            </a:r>
            <a:endParaRPr lang="pt-PT" dirty="0" smtClean="0"/>
          </a:p>
          <a:p>
            <a:pPr lvl="1"/>
            <a:r>
              <a:rPr lang="pt-PT" dirty="0"/>
              <a:t>Primeiros </a:t>
            </a:r>
            <a:r>
              <a:rPr lang="pt-PT" dirty="0" smtClean="0"/>
              <a:t>socorros</a:t>
            </a:r>
          </a:p>
          <a:p>
            <a:pPr lvl="1"/>
            <a:r>
              <a:rPr lang="pt-PT" dirty="0" smtClean="0"/>
              <a:t>Tem que dialogar com o Grupo 6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48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0358" y="808056"/>
            <a:ext cx="9016607" cy="1379332"/>
          </a:xfrm>
        </p:spPr>
        <p:txBody>
          <a:bodyPr>
            <a:normAutofit/>
          </a:bodyPr>
          <a:lstStyle/>
          <a:p>
            <a:r>
              <a:rPr lang="pt-PT" dirty="0" smtClean="0"/>
              <a:t>Grupo 10</a:t>
            </a:r>
            <a:r>
              <a:rPr lang="pt-PT" dirty="0"/>
              <a:t/>
            </a:r>
            <a:br>
              <a:rPr lang="pt-PT" dirty="0"/>
            </a:br>
            <a:r>
              <a:rPr lang="pt-PT" sz="2000" dirty="0"/>
              <a:t>https://github.com/paloma316/Trails4Health10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53653" y="2052116"/>
            <a:ext cx="8416486" cy="3997828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1011632 	</a:t>
            </a:r>
            <a:r>
              <a:rPr lang="pt-PT" dirty="0" smtClean="0"/>
              <a:t>Vera Santos</a:t>
            </a:r>
          </a:p>
          <a:p>
            <a:r>
              <a:rPr lang="pt-PT" dirty="0"/>
              <a:t>1011311	Miguel Filipe Carvalho de Almeida</a:t>
            </a:r>
          </a:p>
          <a:p>
            <a:r>
              <a:rPr lang="pt-PT" dirty="0"/>
              <a:t>1012241	Paloma </a:t>
            </a:r>
            <a:r>
              <a:rPr lang="pt-PT" dirty="0" smtClean="0"/>
              <a:t>Barreiros</a:t>
            </a:r>
          </a:p>
          <a:p>
            <a:pPr lvl="1"/>
            <a:r>
              <a:rPr lang="pt-PT" dirty="0" smtClean="0"/>
              <a:t>Percorrer um Trilho com aluguer de </a:t>
            </a:r>
            <a:r>
              <a:rPr lang="pt-PT" dirty="0" smtClean="0"/>
              <a:t>equipamento (com utilizador registado)</a:t>
            </a:r>
            <a:endParaRPr lang="pt-PT" dirty="0" smtClean="0"/>
          </a:p>
          <a:p>
            <a:pPr lvl="1"/>
            <a:r>
              <a:rPr lang="pt-PT" dirty="0" smtClean="0"/>
              <a:t>Inserir </a:t>
            </a:r>
            <a:r>
              <a:rPr lang="pt-PT" dirty="0"/>
              <a:t>pontos de interesse (fauna, flora, históricos, </a:t>
            </a:r>
            <a:r>
              <a:rPr lang="pt-PT" dirty="0" smtClean="0"/>
              <a:t>miradouros, </a:t>
            </a:r>
            <a:r>
              <a:rPr lang="pt-PT" dirty="0" err="1"/>
              <a:t>geossítios</a:t>
            </a:r>
            <a:r>
              <a:rPr lang="pt-PT" dirty="0"/>
              <a:t> do </a:t>
            </a:r>
            <a:r>
              <a:rPr lang="pt-PT" dirty="0" err="1" smtClean="0"/>
              <a:t>Geopark</a:t>
            </a:r>
            <a:r>
              <a:rPr lang="pt-PT" dirty="0" smtClean="0"/>
              <a:t> estrela,</a:t>
            </a:r>
            <a:r>
              <a:rPr lang="pt-PT" dirty="0"/>
              <a:t> </a:t>
            </a:r>
            <a:r>
              <a:rPr lang="pt-PT" dirty="0" smtClean="0"/>
              <a:t>…) </a:t>
            </a:r>
            <a:r>
              <a:rPr lang="pt-PT" dirty="0"/>
              <a:t>tendo em conta a sazonalidade (por exemplo com e sem neve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CRUD </a:t>
            </a:r>
            <a:r>
              <a:rPr lang="pt-PT" dirty="0" smtClean="0"/>
              <a:t>Trilho</a:t>
            </a:r>
          </a:p>
          <a:p>
            <a:pPr lvl="1"/>
            <a:r>
              <a:rPr lang="pt-PT" dirty="0"/>
              <a:t>Diagrama de Estados do Trilho (ABERTO, FECHADO, …);</a:t>
            </a:r>
          </a:p>
          <a:p>
            <a:pPr lvl="1"/>
            <a:r>
              <a:rPr lang="pt-PT" dirty="0"/>
              <a:t>Diagrama de Estados </a:t>
            </a:r>
            <a:r>
              <a:rPr lang="pt-PT" dirty="0" smtClean="0"/>
              <a:t>Reserva Equipamento no Trilho (RESERVADO, REALIZADO, CANCELADO, FALTOU –quando passou a data),  </a:t>
            </a:r>
            <a:r>
              <a:rPr lang="pt-PT" dirty="0"/>
              <a:t>obriga a </a:t>
            </a:r>
            <a:r>
              <a:rPr lang="pt-PT" dirty="0" smtClean="0"/>
              <a:t>Automaticamente </a:t>
            </a:r>
            <a:r>
              <a:rPr lang="pt-PT" b="1" dirty="0" smtClean="0"/>
              <a:t>NOTIFICAR</a:t>
            </a:r>
            <a:r>
              <a:rPr lang="pt-PT" dirty="0" smtClean="0"/>
              <a:t> com estado Trilho= FECHADO </a:t>
            </a:r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98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19" y="416171"/>
            <a:ext cx="8465495" cy="1077229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 smtClean="0"/>
              <a:t>Grupo </a:t>
            </a:r>
            <a:r>
              <a:rPr lang="pt-PT" dirty="0"/>
              <a:t>11</a:t>
            </a:r>
            <a:br>
              <a:rPr lang="pt-PT" dirty="0"/>
            </a:br>
            <a:r>
              <a:rPr lang="pt-PT" sz="3100" dirty="0"/>
              <a:t>https://github.com/ivo-pinto/ProgramacaoInternet.git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1010066	André Daniel Pacheco Madeira</a:t>
            </a:r>
          </a:p>
          <a:p>
            <a:r>
              <a:rPr lang="pt-PT" dirty="0"/>
              <a:t>1012133	Ivo Miguel Carrilho Pinto</a:t>
            </a:r>
          </a:p>
          <a:p>
            <a:r>
              <a:rPr lang="pt-PT" dirty="0"/>
              <a:t>1010194	Daniel Filipe Barroco Neto Carvalhinho</a:t>
            </a:r>
          </a:p>
          <a:p>
            <a:pPr lvl="1"/>
            <a:r>
              <a:rPr lang="pt-PT" dirty="0" smtClean="0"/>
              <a:t>Comparar Trilho (dificuldade, interesse histórico, beleza paisagística, …)</a:t>
            </a:r>
          </a:p>
          <a:p>
            <a:pPr lvl="1"/>
            <a:r>
              <a:rPr lang="pt-PT" dirty="0" smtClean="0"/>
              <a:t>Classificar imagens dos trilhos (imagens, fauna, flora, localização, estação do ano)</a:t>
            </a:r>
          </a:p>
          <a:p>
            <a:pPr lvl="1"/>
            <a:r>
              <a:rPr lang="pt-PT" dirty="0" smtClean="0"/>
              <a:t>CRUD Trilho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23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ERASMUS Grupo </a:t>
            </a:r>
            <a:r>
              <a:rPr lang="pt-PT" dirty="0"/>
              <a:t>12</a:t>
            </a:r>
            <a:br>
              <a:rPr lang="pt-PT" dirty="0"/>
            </a:br>
            <a:r>
              <a:rPr lang="pt-PT" sz="3100" dirty="0"/>
              <a:t>https://github.com/erenertas123/Trails4Health.git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Eren</a:t>
            </a:r>
            <a:r>
              <a:rPr lang="pt-PT" dirty="0" smtClean="0"/>
              <a:t> </a:t>
            </a:r>
            <a:r>
              <a:rPr lang="pt-PT" dirty="0" err="1" smtClean="0"/>
              <a:t>Ertas</a:t>
            </a:r>
            <a:endParaRPr lang="pt-PT" dirty="0" smtClean="0"/>
          </a:p>
          <a:p>
            <a:r>
              <a:rPr lang="pt-PT" dirty="0" smtClean="0"/>
              <a:t>Ismail </a:t>
            </a:r>
            <a:r>
              <a:rPr lang="pt-PT" dirty="0" err="1" smtClean="0"/>
              <a:t>Kerem</a:t>
            </a:r>
            <a:r>
              <a:rPr lang="pt-PT" dirty="0"/>
              <a:t> </a:t>
            </a:r>
            <a:r>
              <a:rPr lang="pt-PT" dirty="0" err="1" smtClean="0"/>
              <a:t>Tatlici</a:t>
            </a:r>
            <a:endParaRPr lang="pt-PT" dirty="0" smtClean="0"/>
          </a:p>
          <a:p>
            <a:r>
              <a:rPr lang="pt-PT" dirty="0" smtClean="0"/>
              <a:t>Nuno Cruz</a:t>
            </a:r>
          </a:p>
          <a:p>
            <a:pPr lvl="1"/>
            <a:r>
              <a:rPr lang="pt-PT" dirty="0" err="1" smtClean="0"/>
              <a:t>Trails</a:t>
            </a:r>
            <a:r>
              <a:rPr lang="pt-PT" dirty="0" smtClean="0"/>
              <a:t> (CRUD) (</a:t>
            </a:r>
            <a:r>
              <a:rPr lang="pt-PT" dirty="0" err="1" smtClean="0"/>
              <a:t>actor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Sports </a:t>
            </a:r>
            <a:r>
              <a:rPr lang="pt-PT" dirty="0" err="1" smtClean="0"/>
              <a:t>Teacher</a:t>
            </a:r>
            <a:r>
              <a:rPr lang="pt-PT" dirty="0" smtClean="0"/>
              <a:t>)</a:t>
            </a:r>
          </a:p>
          <a:p>
            <a:pPr lvl="1"/>
            <a:r>
              <a:rPr lang="pt-PT" dirty="0" err="1" smtClean="0"/>
              <a:t>Internacionalization</a:t>
            </a:r>
            <a:r>
              <a:rPr lang="pt-PT" dirty="0" smtClean="0"/>
              <a:t> (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least</a:t>
            </a:r>
            <a:r>
              <a:rPr lang="pt-PT" dirty="0" smtClean="0"/>
              <a:t> </a:t>
            </a:r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languages</a:t>
            </a:r>
            <a:r>
              <a:rPr lang="pt-PT" dirty="0" smtClean="0"/>
              <a:t>)</a:t>
            </a:r>
          </a:p>
          <a:p>
            <a:pPr lvl="1"/>
            <a:r>
              <a:rPr lang="pt-PT" dirty="0" err="1" smtClean="0"/>
              <a:t>Physical</a:t>
            </a:r>
            <a:r>
              <a:rPr lang="pt-PT" dirty="0" smtClean="0"/>
              <a:t> </a:t>
            </a:r>
            <a:r>
              <a:rPr lang="pt-PT" dirty="0" err="1" smtClean="0"/>
              <a:t>Condition</a:t>
            </a:r>
            <a:r>
              <a:rPr lang="pt-PT" dirty="0" smtClean="0"/>
              <a:t> </a:t>
            </a:r>
            <a:r>
              <a:rPr lang="pt-PT" dirty="0" err="1" smtClean="0"/>
              <a:t>Questionnaire</a:t>
            </a:r>
            <a:r>
              <a:rPr lang="pt-PT" dirty="0" smtClean="0"/>
              <a:t> (</a:t>
            </a:r>
            <a:r>
              <a:rPr lang="pt-PT" dirty="0" err="1" smtClean="0"/>
              <a:t>actor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tourist</a:t>
            </a:r>
            <a:r>
              <a:rPr lang="pt-PT" dirty="0" smtClean="0"/>
              <a:t>)</a:t>
            </a:r>
          </a:p>
          <a:p>
            <a:pPr marL="616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99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ERASMUS GROUP 13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Niran</a:t>
            </a:r>
            <a:r>
              <a:rPr lang="pt-PT" dirty="0" smtClean="0"/>
              <a:t> </a:t>
            </a:r>
            <a:r>
              <a:rPr lang="pt-PT" dirty="0" err="1" smtClean="0"/>
              <a:t>Zeynep</a:t>
            </a:r>
            <a:r>
              <a:rPr lang="pt-PT" dirty="0" smtClean="0"/>
              <a:t> </a:t>
            </a:r>
            <a:r>
              <a:rPr lang="pt-PT" dirty="0" err="1" smtClean="0"/>
              <a:t>Ozen</a:t>
            </a:r>
            <a:endParaRPr lang="pt-PT" dirty="0" smtClean="0"/>
          </a:p>
          <a:p>
            <a:r>
              <a:rPr lang="pt-PT" dirty="0" err="1"/>
              <a:t>Berkay</a:t>
            </a:r>
            <a:r>
              <a:rPr lang="pt-PT" dirty="0"/>
              <a:t> UGUROGLU</a:t>
            </a:r>
          </a:p>
          <a:p>
            <a:pPr lvl="1"/>
            <a:r>
              <a:rPr lang="pt-PT" dirty="0" err="1" smtClean="0"/>
              <a:t>Trails</a:t>
            </a:r>
            <a:r>
              <a:rPr lang="pt-PT" dirty="0" smtClean="0"/>
              <a:t> (CRUD)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765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Trabalho – Trails4Health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Relatório conjunto entre Engenharia de Software e Programação para a Internet</a:t>
            </a:r>
          </a:p>
          <a:p>
            <a:r>
              <a:rPr lang="pt-PT" dirty="0" smtClean="0"/>
              <a:t>Aplicação ASP.NET CORE MVC (Protótipo)</a:t>
            </a:r>
          </a:p>
          <a:p>
            <a:pPr lvl="1"/>
            <a:r>
              <a:rPr lang="pt-PT" dirty="0" smtClean="0"/>
              <a:t>Projeto GitHub</a:t>
            </a:r>
          </a:p>
          <a:p>
            <a:r>
              <a:rPr lang="pt-PT" dirty="0" smtClean="0"/>
              <a:t>Diário: documento Word com as atividades desenvolvidas atualizado com frequência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67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5111" y="576681"/>
            <a:ext cx="7958331" cy="1077229"/>
          </a:xfrm>
        </p:spPr>
        <p:txBody>
          <a:bodyPr/>
          <a:lstStyle/>
          <a:p>
            <a:pPr algn="ctr"/>
            <a:r>
              <a:rPr lang="pt-PT" dirty="0" err="1" smtClean="0"/>
              <a:t>TwoTierReview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080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Turma 2</a:t>
            </a:r>
            <a:endParaRPr lang="pt-PT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60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Grupo I</a:t>
            </a:r>
            <a:br>
              <a:rPr lang="pt-PT" dirty="0" smtClean="0"/>
            </a:br>
            <a:r>
              <a:rPr lang="pt-PT" dirty="0" smtClean="0"/>
              <a:t>github.com/</a:t>
            </a:r>
            <a:r>
              <a:rPr lang="pt-PT" dirty="0" err="1" smtClean="0"/>
              <a:t>miguelfbrito</a:t>
            </a:r>
            <a:r>
              <a:rPr lang="pt-PT" dirty="0" smtClean="0"/>
              <a:t>/Trails4Health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07592" y="1821480"/>
            <a:ext cx="7796540" cy="3997828"/>
          </a:xfrm>
        </p:spPr>
        <p:txBody>
          <a:bodyPr>
            <a:normAutofit fontScale="70000" lnSpcReduction="20000"/>
          </a:bodyPr>
          <a:lstStyle/>
          <a:p>
            <a:r>
              <a:rPr lang="pt-PT" dirty="0" smtClean="0"/>
              <a:t>Rui Paredes nº1011670</a:t>
            </a:r>
          </a:p>
          <a:p>
            <a:r>
              <a:rPr lang="pt-PT" dirty="0" smtClean="0"/>
              <a:t>Miguel Brito nº1011695</a:t>
            </a:r>
          </a:p>
          <a:p>
            <a:r>
              <a:rPr lang="pt-PT" dirty="0" smtClean="0"/>
              <a:t>Miguel Pereira nº1011607</a:t>
            </a:r>
          </a:p>
          <a:p>
            <a:pPr lvl="1"/>
            <a:r>
              <a:rPr lang="pt-PT" dirty="0"/>
              <a:t>Gerir trilho (rota) CRUD</a:t>
            </a:r>
          </a:p>
          <a:p>
            <a:pPr lvl="1"/>
            <a:r>
              <a:rPr lang="pt-PT" dirty="0" smtClean="0"/>
              <a:t>Etapas e </a:t>
            </a:r>
            <a:r>
              <a:rPr lang="pt-PT" dirty="0" err="1" smtClean="0"/>
              <a:t>geolocalização</a:t>
            </a:r>
            <a:endParaRPr lang="pt-PT" dirty="0" smtClean="0"/>
          </a:p>
          <a:p>
            <a:pPr lvl="1"/>
            <a:r>
              <a:rPr lang="pt-PT" dirty="0" smtClean="0"/>
              <a:t>Inserir (data, duração, dificuldades) trilho realizado/utilizador</a:t>
            </a:r>
          </a:p>
          <a:p>
            <a:pPr lvl="1"/>
            <a:r>
              <a:rPr lang="pt-PT" dirty="0"/>
              <a:t>Consultar </a:t>
            </a:r>
            <a:r>
              <a:rPr lang="pt-PT" dirty="0" smtClean="0"/>
              <a:t>histórico dos trilhos </a:t>
            </a:r>
            <a:r>
              <a:rPr lang="pt-PT" dirty="0" smtClean="0"/>
              <a:t>realizados (consultar também os trilhos agendados realizados)</a:t>
            </a:r>
          </a:p>
          <a:p>
            <a:pPr lvl="1"/>
            <a:r>
              <a:rPr lang="pt-PT" dirty="0" smtClean="0"/>
              <a:t>Diagrama de Estados do Trilho (ABERTO, FECHADO)</a:t>
            </a:r>
          </a:p>
          <a:p>
            <a:pPr lvl="1"/>
            <a:r>
              <a:rPr lang="pt-PT" dirty="0" smtClean="0">
                <a:solidFill>
                  <a:srgbClr val="FFFF00"/>
                </a:solidFill>
              </a:rPr>
              <a:t>Nota</a:t>
            </a:r>
            <a:r>
              <a:rPr lang="pt-PT" dirty="0" smtClean="0"/>
              <a:t>: ver grupo 6 (</a:t>
            </a:r>
            <a:r>
              <a:rPr lang="pt-PT" dirty="0"/>
              <a:t>Diagrama de Estados para  o agendamento do percurso (</a:t>
            </a:r>
            <a:r>
              <a:rPr lang="pt-PT" dirty="0" err="1"/>
              <a:t>Estado_agendamento</a:t>
            </a:r>
            <a:r>
              <a:rPr lang="pt-PT" dirty="0"/>
              <a:t>: AGENDADO -se fez a reserva trilho; REALIZADO – se fez o trilho; CANCELADO – se o trilho fechou; NÃO REALIZADO – automaticamente depois de passar a data e sem ter alterado o estado</a:t>
            </a:r>
            <a:r>
              <a:rPr lang="pt-PT" dirty="0" smtClean="0"/>
              <a:t>))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20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0990" y="808056"/>
            <a:ext cx="8669150" cy="1077229"/>
          </a:xfrm>
        </p:spPr>
        <p:txBody>
          <a:bodyPr>
            <a:normAutofit fontScale="90000"/>
          </a:bodyPr>
          <a:lstStyle/>
          <a:p>
            <a:r>
              <a:rPr lang="pt-PT" sz="2700" dirty="0">
                <a:hlinkClick r:id="rId2"/>
              </a:rPr>
              <a:t>https://</a:t>
            </a:r>
            <a:r>
              <a:rPr lang="pt-PT" sz="2700" dirty="0" smtClean="0">
                <a:hlinkClick r:id="rId2"/>
              </a:rPr>
              <a:t>github.com/LeonardoSanchez497/Trail4Health.git</a:t>
            </a:r>
            <a:r>
              <a:rPr lang="pt-PT" sz="2700" dirty="0" smtClean="0"/>
              <a:t/>
            </a:r>
            <a:br>
              <a:rPr lang="pt-PT" sz="2700" dirty="0" smtClean="0"/>
            </a:br>
            <a:r>
              <a:rPr lang="pt-PT" dirty="0" smtClean="0"/>
              <a:t>Grupo 2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611808" y="1545039"/>
            <a:ext cx="7796540" cy="4831697"/>
          </a:xfrm>
        </p:spPr>
        <p:txBody>
          <a:bodyPr>
            <a:normAutofit fontScale="85000" lnSpcReduction="10000"/>
          </a:bodyPr>
          <a:lstStyle/>
          <a:p>
            <a:r>
              <a:rPr lang="pt-PT" dirty="0" smtClean="0"/>
              <a:t>Micael Capelão 1011158</a:t>
            </a:r>
          </a:p>
          <a:p>
            <a:r>
              <a:rPr lang="pt-PT" dirty="0" smtClean="0"/>
              <a:t>Leonardo </a:t>
            </a:r>
            <a:r>
              <a:rPr lang="pt-PT" dirty="0" err="1"/>
              <a:t>S</a:t>
            </a:r>
            <a:r>
              <a:rPr lang="pt-PT" dirty="0" err="1" smtClean="0"/>
              <a:t>anchez</a:t>
            </a:r>
            <a:r>
              <a:rPr lang="pt-PT" dirty="0" smtClean="0"/>
              <a:t> 1010833</a:t>
            </a:r>
          </a:p>
          <a:p>
            <a:r>
              <a:rPr lang="pt-PT" dirty="0" smtClean="0"/>
              <a:t>Fábio </a:t>
            </a:r>
            <a:r>
              <a:rPr lang="pt-PT" dirty="0"/>
              <a:t>M</a:t>
            </a:r>
            <a:r>
              <a:rPr lang="pt-PT" dirty="0" smtClean="0"/>
              <a:t>artins 1012502</a:t>
            </a:r>
          </a:p>
          <a:p>
            <a:pPr lvl="1"/>
            <a:r>
              <a:rPr lang="pt-PT" dirty="0" smtClean="0"/>
              <a:t>Comentar </a:t>
            </a:r>
            <a:r>
              <a:rPr lang="pt-PT" dirty="0" smtClean="0"/>
              <a:t>(tem mais que um campo) a </a:t>
            </a:r>
            <a:r>
              <a:rPr lang="pt-PT" dirty="0" smtClean="0"/>
              <a:t>experiência do trilho CRUD – 4 casos de uso</a:t>
            </a:r>
          </a:p>
          <a:p>
            <a:pPr lvl="1"/>
            <a:r>
              <a:rPr lang="pt-PT" dirty="0" smtClean="0"/>
              <a:t>Gerar Newsletter automática (Gestor do trilho)</a:t>
            </a:r>
          </a:p>
          <a:p>
            <a:pPr lvl="1"/>
            <a:r>
              <a:rPr lang="pt-PT" dirty="0" smtClean="0"/>
              <a:t>Consultar Newsletter (qualquer Turista)</a:t>
            </a:r>
          </a:p>
          <a:p>
            <a:pPr lvl="1"/>
            <a:r>
              <a:rPr lang="pt-PT" dirty="0" smtClean="0"/>
              <a:t>CRUD utilizadores (Turista e o Gestor dos Trilhos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Diagrama  de Estados do Trilho Comentado (COMENTOU, NÃO COMENTOU)</a:t>
            </a:r>
            <a:r>
              <a:rPr lang="pt-PT" dirty="0">
                <a:solidFill>
                  <a:srgbClr val="FFFF00"/>
                </a:solidFill>
              </a:rPr>
              <a:t> </a:t>
            </a:r>
            <a:endParaRPr lang="pt-PT" dirty="0" smtClean="0">
              <a:solidFill>
                <a:srgbClr val="FFFF00"/>
              </a:solidFill>
            </a:endParaRPr>
          </a:p>
          <a:p>
            <a:pPr lvl="1"/>
            <a:r>
              <a:rPr lang="pt-PT" dirty="0" smtClean="0">
                <a:solidFill>
                  <a:srgbClr val="FFFF00"/>
                </a:solidFill>
              </a:rPr>
              <a:t>Nota</a:t>
            </a:r>
            <a:r>
              <a:rPr lang="pt-PT" dirty="0"/>
              <a:t>: ver grupo 6 (Diagrama de Estados para  o agendamento do percurso (</a:t>
            </a:r>
            <a:r>
              <a:rPr lang="pt-PT" dirty="0" err="1"/>
              <a:t>Estado_agendamento</a:t>
            </a:r>
            <a:r>
              <a:rPr lang="pt-PT" dirty="0"/>
              <a:t>: AGENDADO -se fez a reserva trilho; REALIZADO – se fez o trilho; CANCELADO – se o trilho fechou; NÃO REALIZADO – automaticamente depois de passar a data e sem ter alterado o estado</a:t>
            </a:r>
            <a:r>
              <a:rPr lang="pt-PT" dirty="0" smtClean="0"/>
              <a:t>))</a:t>
            </a:r>
            <a:r>
              <a:rPr lang="pt-PT" dirty="0" smtClean="0"/>
              <a:t> 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34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7081" y="727374"/>
            <a:ext cx="7958331" cy="1077229"/>
          </a:xfrm>
        </p:spPr>
        <p:txBody>
          <a:bodyPr>
            <a:normAutofit/>
          </a:bodyPr>
          <a:lstStyle/>
          <a:p>
            <a:r>
              <a:rPr lang="pt-PT" dirty="0"/>
              <a:t>Grupo 3</a:t>
            </a:r>
            <a:br>
              <a:rPr lang="pt-PT" dirty="0"/>
            </a:br>
            <a:r>
              <a:rPr lang="pt-PT" sz="2200" dirty="0"/>
              <a:t>https://github.com/GitNuno/Trails4Health/tree/NunoGalinho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397081" y="2368646"/>
            <a:ext cx="7796540" cy="3997828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1008043 Nuno Galinho</a:t>
            </a:r>
          </a:p>
          <a:p>
            <a:r>
              <a:rPr lang="pt-PT" dirty="0" smtClean="0"/>
              <a:t>1011936 Ricardo Fernandes</a:t>
            </a:r>
          </a:p>
          <a:p>
            <a:r>
              <a:rPr lang="pt-PT" dirty="0" smtClean="0"/>
              <a:t>1011577 Nuno </a:t>
            </a:r>
            <a:r>
              <a:rPr lang="pt-PT" dirty="0" err="1" smtClean="0"/>
              <a:t>Clodic</a:t>
            </a:r>
            <a:r>
              <a:rPr lang="pt-PT" dirty="0" smtClean="0"/>
              <a:t> Lima</a:t>
            </a:r>
          </a:p>
          <a:p>
            <a:pPr lvl="1"/>
            <a:r>
              <a:rPr lang="pt-PT" dirty="0" smtClean="0"/>
              <a:t>Avaliar trilho </a:t>
            </a:r>
            <a:r>
              <a:rPr lang="pt-PT" dirty="0" smtClean="0"/>
              <a:t>CRUD e Inserir questões para avaliar</a:t>
            </a:r>
            <a:endParaRPr lang="pt-PT" dirty="0" smtClean="0"/>
          </a:p>
          <a:p>
            <a:pPr lvl="1"/>
            <a:r>
              <a:rPr lang="pt-PT" dirty="0" smtClean="0"/>
              <a:t>Avaliar serviço(s</a:t>
            </a:r>
            <a:r>
              <a:rPr lang="pt-PT" dirty="0"/>
              <a:t>)</a:t>
            </a:r>
            <a:r>
              <a:rPr lang="pt-PT" dirty="0" smtClean="0"/>
              <a:t> </a:t>
            </a:r>
            <a:r>
              <a:rPr lang="pt-PT" dirty="0"/>
              <a:t>CRUD e </a:t>
            </a:r>
            <a:r>
              <a:rPr lang="pt-PT" dirty="0" err="1"/>
              <a:t>e</a:t>
            </a:r>
            <a:r>
              <a:rPr lang="pt-PT" dirty="0"/>
              <a:t> Inserir questões para </a:t>
            </a:r>
            <a:r>
              <a:rPr lang="pt-PT" dirty="0" smtClean="0"/>
              <a:t>avaliar</a:t>
            </a:r>
            <a:endParaRPr lang="pt-PT" dirty="0" smtClean="0"/>
          </a:p>
          <a:p>
            <a:pPr lvl="1"/>
            <a:r>
              <a:rPr lang="pt-PT" dirty="0" smtClean="0"/>
              <a:t>CRUD Trilho</a:t>
            </a:r>
          </a:p>
          <a:p>
            <a:pPr lvl="1"/>
            <a:r>
              <a:rPr lang="pt-PT" dirty="0" smtClean="0"/>
              <a:t>Diagrama de Estados </a:t>
            </a:r>
            <a:r>
              <a:rPr lang="pt-PT" dirty="0" err="1" smtClean="0"/>
              <a:t>Avaliar</a:t>
            </a:r>
            <a:r>
              <a:rPr lang="pt-PT" dirty="0" err="1" smtClean="0"/>
              <a:t>Trilho</a:t>
            </a:r>
            <a:r>
              <a:rPr lang="pt-PT" dirty="0" smtClean="0"/>
              <a:t> (NÃO AVALIADO, AVALIADO)</a:t>
            </a:r>
          </a:p>
          <a:p>
            <a:pPr lvl="1"/>
            <a:r>
              <a:rPr lang="pt-PT" dirty="0"/>
              <a:t>Diagrama de Estados </a:t>
            </a:r>
            <a:r>
              <a:rPr lang="pt-PT" dirty="0" smtClean="0"/>
              <a:t>Avaliar Serviço </a:t>
            </a:r>
            <a:r>
              <a:rPr lang="pt-PT" dirty="0"/>
              <a:t>(NÃO AVALIADO, AVALIADO</a:t>
            </a:r>
            <a:r>
              <a:rPr lang="pt-PT" dirty="0" smtClean="0"/>
              <a:t>)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899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Grupo </a:t>
            </a:r>
            <a:r>
              <a:rPr lang="pt-PT" dirty="0"/>
              <a:t>4</a:t>
            </a:r>
            <a:br>
              <a:rPr lang="pt-PT" dirty="0"/>
            </a:br>
            <a:r>
              <a:rPr lang="pt-PT" sz="3100" dirty="0"/>
              <a:t>https://github.com/Phate339/EngSof2-ProgInter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João Freire nº 1011700</a:t>
            </a:r>
          </a:p>
          <a:p>
            <a:r>
              <a:rPr lang="pt-PT" dirty="0" smtClean="0"/>
              <a:t>André Pedro nº1011418</a:t>
            </a:r>
          </a:p>
          <a:p>
            <a:r>
              <a:rPr lang="pt-PT" dirty="0" smtClean="0"/>
              <a:t>Luís Soares nº 1009751</a:t>
            </a:r>
          </a:p>
          <a:p>
            <a:pPr lvl="1"/>
            <a:r>
              <a:rPr lang="pt-PT" dirty="0" smtClean="0"/>
              <a:t>Responder questionário condição física (idade, peso, doenças)</a:t>
            </a:r>
          </a:p>
          <a:p>
            <a:pPr lvl="1"/>
            <a:r>
              <a:rPr lang="pt-PT" dirty="0" smtClean="0"/>
              <a:t>Inserir </a:t>
            </a:r>
            <a:r>
              <a:rPr lang="pt-PT" dirty="0" err="1" smtClean="0"/>
              <a:t>inquérito,ver</a:t>
            </a:r>
            <a:r>
              <a:rPr lang="pt-PT" dirty="0" smtClean="0"/>
              <a:t>, alterar e eliminar;</a:t>
            </a:r>
          </a:p>
          <a:p>
            <a:pPr lvl="1"/>
            <a:r>
              <a:rPr lang="pt-PT" dirty="0" smtClean="0"/>
              <a:t>Escolher o trilho mais adequado ao perfil (depende do resultado do questionário)</a:t>
            </a:r>
          </a:p>
          <a:p>
            <a:pPr lvl="1"/>
            <a:r>
              <a:rPr lang="pt-PT" dirty="0" smtClean="0"/>
              <a:t>CRUD Utente (4 casos de uso) – inclui o Turista mais o professor de Desporto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43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Grupo </a:t>
            </a:r>
            <a:r>
              <a:rPr lang="pt-PT" dirty="0"/>
              <a:t>5</a:t>
            </a:r>
            <a:br>
              <a:rPr lang="pt-PT" dirty="0"/>
            </a:br>
            <a:r>
              <a:rPr lang="pt-PT" dirty="0"/>
              <a:t>https://github.com/SimpsonTuga/Trilhos.git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Daniel Pereira, nº1012117</a:t>
            </a:r>
          </a:p>
          <a:p>
            <a:r>
              <a:rPr lang="pt-PT" dirty="0" smtClean="0"/>
              <a:t>Filipe Martins, nº 1011353</a:t>
            </a:r>
          </a:p>
          <a:p>
            <a:pPr lvl="1"/>
            <a:r>
              <a:rPr lang="pt-PT" dirty="0" smtClean="0"/>
              <a:t>Gerir Guias – CRUD são 4 casos de uso</a:t>
            </a:r>
          </a:p>
          <a:p>
            <a:pPr lvl="1"/>
            <a:r>
              <a:rPr lang="pt-PT" dirty="0" smtClean="0"/>
              <a:t>Partilhar (Turista) Trilho nas redes sociais com informações atualizadas (por exemplo condições atmosféricas) e se está aberto ou fechado (Gestor do Trilho)</a:t>
            </a:r>
          </a:p>
          <a:p>
            <a:pPr lvl="1"/>
            <a:r>
              <a:rPr lang="pt-PT" dirty="0" smtClean="0"/>
              <a:t>O </a:t>
            </a:r>
            <a:r>
              <a:rPr lang="pt-PT" dirty="0"/>
              <a:t>Gestor do </a:t>
            </a:r>
            <a:r>
              <a:rPr lang="pt-PT" dirty="0" smtClean="0"/>
              <a:t>Website vai introduzir as condições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27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Turma 1</a:t>
            </a:r>
            <a:endParaRPr lang="pt-PT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1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8866" y="454099"/>
            <a:ext cx="9331274" cy="1077229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Grupo 6</a:t>
            </a:r>
            <a:br>
              <a:rPr lang="pt-PT" dirty="0" smtClean="0"/>
            </a:br>
            <a:r>
              <a:rPr lang="pt-PT" sz="3600" dirty="0"/>
              <a:t>https://</a:t>
            </a:r>
            <a:r>
              <a:rPr lang="pt-PT" sz="3600" dirty="0" smtClean="0"/>
              <a:t>github.com/AndreiaErnesto/Trails4Health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050026" y="1929529"/>
            <a:ext cx="8520113" cy="4164659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/>
              <a:t>Andreia Ernesto nº </a:t>
            </a:r>
            <a:r>
              <a:rPr lang="pt-PT" dirty="0" smtClean="0"/>
              <a:t>1011713 ()</a:t>
            </a:r>
            <a:endParaRPr lang="pt-PT" dirty="0" smtClean="0"/>
          </a:p>
          <a:p>
            <a:r>
              <a:rPr lang="pt-PT" dirty="0" smtClean="0"/>
              <a:t>Pedro Sanches nº 1012180</a:t>
            </a:r>
          </a:p>
          <a:p>
            <a:r>
              <a:rPr lang="pt-PT" dirty="0" err="1" smtClean="0"/>
              <a:t>Janilta</a:t>
            </a:r>
            <a:r>
              <a:rPr lang="pt-PT" dirty="0" smtClean="0"/>
              <a:t> Pires nº 1012063</a:t>
            </a:r>
          </a:p>
          <a:p>
            <a:pPr lvl="1"/>
            <a:r>
              <a:rPr lang="pt-PT" dirty="0"/>
              <a:t>Configurar </a:t>
            </a:r>
            <a:r>
              <a:rPr lang="pt-PT" dirty="0" smtClean="0"/>
              <a:t>(com base na resposta do questionário da aptidão física)</a:t>
            </a:r>
            <a:r>
              <a:rPr lang="pt-PT" dirty="0" smtClean="0"/>
              <a:t> </a:t>
            </a:r>
            <a:r>
              <a:rPr lang="pt-PT" dirty="0" smtClean="0"/>
              <a:t>e Agendar percurso (</a:t>
            </a:r>
            <a:r>
              <a:rPr lang="pt-PT" dirty="0"/>
              <a:t>trilho por utilizador</a:t>
            </a:r>
            <a:r>
              <a:rPr lang="pt-PT" dirty="0" smtClean="0"/>
              <a:t>) CRUD</a:t>
            </a:r>
          </a:p>
          <a:p>
            <a:pPr lvl="1"/>
            <a:r>
              <a:rPr lang="pt-PT" dirty="0" smtClean="0"/>
              <a:t>Consultar o histórico de trilhos percorridos (obrigatório o tempo gasto em cada etapa/percurso, condição física dos participantes e idades)</a:t>
            </a:r>
          </a:p>
          <a:p>
            <a:pPr lvl="1"/>
            <a:r>
              <a:rPr lang="pt-PT" dirty="0" smtClean="0"/>
              <a:t>Têm que dialogar com o Grupo 9</a:t>
            </a:r>
          </a:p>
          <a:p>
            <a:pPr lvl="1"/>
            <a:r>
              <a:rPr lang="pt-PT" dirty="0" smtClean="0"/>
              <a:t>CRUD Utilizadores (todos os tipos: professor, Turista, …)</a:t>
            </a:r>
          </a:p>
          <a:p>
            <a:pPr lvl="1"/>
            <a:r>
              <a:rPr lang="pt-PT" dirty="0" smtClean="0"/>
              <a:t>Login porque os Turistas têm que estar registados</a:t>
            </a:r>
          </a:p>
          <a:p>
            <a:pPr lvl="1"/>
            <a:r>
              <a:rPr lang="pt-PT" dirty="0" smtClean="0"/>
              <a:t>Diagrama de Estados para  o agendamento do percurso (</a:t>
            </a:r>
            <a:r>
              <a:rPr lang="pt-PT" dirty="0" err="1" smtClean="0"/>
              <a:t>Estado_agendamento</a:t>
            </a:r>
            <a:r>
              <a:rPr lang="pt-PT" dirty="0" smtClean="0"/>
              <a:t>: AGENDADO -se fez a reserva trilho; REALIZADO – se fez o trilho; CANCELADO – se o trilho fechou; NÃO REALIZADO – automaticamente depois de passar a data e sem ter alterado o estado)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67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6125</TotalTime>
  <Words>832</Words>
  <Application>Microsoft Office PowerPoint</Application>
  <PresentationFormat>Ecrã Panorâmico</PresentationFormat>
  <Paragraphs>117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Arial</vt:lpstr>
      <vt:lpstr>MS Shell Dlg 2</vt:lpstr>
      <vt:lpstr>Wingdings</vt:lpstr>
      <vt:lpstr>Wingdings 3</vt:lpstr>
      <vt:lpstr>Madison</vt:lpstr>
      <vt:lpstr>Engenharia de Software  Programação para a Internet</vt:lpstr>
      <vt:lpstr>Turma 2</vt:lpstr>
      <vt:lpstr>Grupo I github.com/miguelfbrito/Trails4Health </vt:lpstr>
      <vt:lpstr>https://github.com/LeonardoSanchez497/Trail4Health.git Grupo 2 </vt:lpstr>
      <vt:lpstr>Grupo 3 https://github.com/GitNuno/Trails4Health/tree/NunoGalinho</vt:lpstr>
      <vt:lpstr>Grupo 4 https://github.com/Phate339/EngSof2-ProgInter</vt:lpstr>
      <vt:lpstr>Grupo 5 https://github.com/SimpsonTuga/Trilhos.git</vt:lpstr>
      <vt:lpstr>Turma 1</vt:lpstr>
      <vt:lpstr>Grupo 6 https://github.com/AndreiaErnesto/Trails4Health</vt:lpstr>
      <vt:lpstr>Grupo 7 https://github.com/fdtsantos/Prog.Internet_Eng.Software_Grupo_7.git</vt:lpstr>
      <vt:lpstr>Grupo 8 https://github.com/SennseiFifflaren/IPGtrails4health/tree/master/IPGtrails4health</vt:lpstr>
      <vt:lpstr>Grupo 9 https://github.com/mariojgas/Trials4Health.git</vt:lpstr>
      <vt:lpstr>Grupo 10 https://github.com/paloma316/Trails4Health10</vt:lpstr>
      <vt:lpstr>Grupo 11 https://github.com/ivo-pinto/ProgramacaoInternet.git</vt:lpstr>
      <vt:lpstr>ERASMUS Grupo 12 https://github.com/erenertas123/Trails4Health.git </vt:lpstr>
      <vt:lpstr>ERASMUS GROUP 13</vt:lpstr>
      <vt:lpstr>Trabalho – Trails4Health</vt:lpstr>
      <vt:lpstr>TwoTierReview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 Programação para a Internet</dc:title>
  <dc:creator>Jornadas de Informática 2016</dc:creator>
  <cp:lastModifiedBy>Maria Clara Santos Pinto Silveira</cp:lastModifiedBy>
  <cp:revision>64</cp:revision>
  <dcterms:created xsi:type="dcterms:W3CDTF">2017-09-22T08:15:51Z</dcterms:created>
  <dcterms:modified xsi:type="dcterms:W3CDTF">2017-11-10T13:16:26Z</dcterms:modified>
</cp:coreProperties>
</file>