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410B"/>
    <a:srgbClr val="7F8563"/>
    <a:srgbClr val="B5E6D7"/>
    <a:srgbClr val="80887C"/>
    <a:srgbClr val="C5CE9B"/>
    <a:srgbClr val="91BAAE"/>
    <a:srgbClr val="C5875F"/>
    <a:srgbClr val="86BA84"/>
    <a:srgbClr val="4B7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8BA3A-8AF4-4A08-8165-EF0384C0F030}" v="16" dt="2021-07-12T15:15:38.885"/>
    <p1510:client id="{C9D2816E-DDA9-4D3E-AA17-2D7F086F76EF}" v="102" dt="2021-07-12T00:16:33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>
        <p:scale>
          <a:sx n="88" d="100"/>
          <a:sy n="88" d="100"/>
        </p:scale>
        <p:origin x="2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d Hajed" userId="2799f3666c00840d" providerId="LiveId" clId="{13D8BA3A-8AF4-4A08-8165-EF0384C0F030}"/>
    <pc:docChg chg="undo custSel addSld delSld modSld">
      <pc:chgData name="Renad Hajed" userId="2799f3666c00840d" providerId="LiveId" clId="{13D8BA3A-8AF4-4A08-8165-EF0384C0F030}" dt="2021-07-12T15:27:46.225" v="76" actId="20577"/>
      <pc:docMkLst>
        <pc:docMk/>
      </pc:docMkLst>
      <pc:sldChg chg="del">
        <pc:chgData name="Renad Hajed" userId="2799f3666c00840d" providerId="LiveId" clId="{13D8BA3A-8AF4-4A08-8165-EF0384C0F030}" dt="2021-07-12T15:06:48.372" v="20" actId="2696"/>
        <pc:sldMkLst>
          <pc:docMk/>
          <pc:sldMk cId="4260912907" sldId="273"/>
        </pc:sldMkLst>
      </pc:sldChg>
      <pc:sldChg chg="modSp mod">
        <pc:chgData name="Renad Hajed" userId="2799f3666c00840d" providerId="LiveId" clId="{13D8BA3A-8AF4-4A08-8165-EF0384C0F030}" dt="2021-07-12T15:12:42.363" v="64" actId="207"/>
        <pc:sldMkLst>
          <pc:docMk/>
          <pc:sldMk cId="2395144458" sldId="275"/>
        </pc:sldMkLst>
        <pc:spChg chg="mod">
          <ac:chgData name="Renad Hajed" userId="2799f3666c00840d" providerId="LiveId" clId="{13D8BA3A-8AF4-4A08-8165-EF0384C0F030}" dt="2021-07-12T15:12:42.363" v="64" actId="207"/>
          <ac:spMkLst>
            <pc:docMk/>
            <pc:sldMk cId="2395144458" sldId="275"/>
            <ac:spMk id="4" creationId="{C9B80FAA-9959-2741-B98B-B6511D87B8E1}"/>
          </ac:spMkLst>
        </pc:spChg>
      </pc:sldChg>
      <pc:sldChg chg="addSp delSp modSp add mod">
        <pc:chgData name="Renad Hajed" userId="2799f3666c00840d" providerId="LiveId" clId="{13D8BA3A-8AF4-4A08-8165-EF0384C0F030}" dt="2021-07-12T15:08:17.595" v="29"/>
        <pc:sldMkLst>
          <pc:docMk/>
          <pc:sldMk cId="2324702826" sldId="276"/>
        </pc:sldMkLst>
        <pc:spChg chg="mod">
          <ac:chgData name="Renad Hajed" userId="2799f3666c00840d" providerId="LiveId" clId="{13D8BA3A-8AF4-4A08-8165-EF0384C0F030}" dt="2021-07-12T15:08:17.595" v="29"/>
          <ac:spMkLst>
            <pc:docMk/>
            <pc:sldMk cId="2324702826" sldId="276"/>
            <ac:spMk id="4" creationId="{C9B80FAA-9959-2741-B98B-B6511D87B8E1}"/>
          </ac:spMkLst>
        </pc:spChg>
        <pc:picChg chg="add del mod">
          <ac:chgData name="Renad Hajed" userId="2799f3666c00840d" providerId="LiveId" clId="{13D8BA3A-8AF4-4A08-8165-EF0384C0F030}" dt="2021-07-12T15:06:54.126" v="21" actId="478"/>
          <ac:picMkLst>
            <pc:docMk/>
            <pc:sldMk cId="2324702826" sldId="276"/>
            <ac:picMk id="1026" creationId="{D4B05CC2-7D24-4B4B-9262-735FF3AA5064}"/>
          </ac:picMkLst>
        </pc:picChg>
      </pc:sldChg>
      <pc:sldChg chg="addSp delSp modSp add mod setBg setClrOvrMap">
        <pc:chgData name="Renad Hajed" userId="2799f3666c00840d" providerId="LiveId" clId="{13D8BA3A-8AF4-4A08-8165-EF0384C0F030}" dt="2021-07-12T15:27:46.225" v="76" actId="20577"/>
        <pc:sldMkLst>
          <pc:docMk/>
          <pc:sldMk cId="1591627722" sldId="277"/>
        </pc:sldMkLst>
        <pc:spChg chg="mod">
          <ac:chgData name="Renad Hajed" userId="2799f3666c00840d" providerId="LiveId" clId="{13D8BA3A-8AF4-4A08-8165-EF0384C0F030}" dt="2021-07-12T15:12:36.039" v="63" actId="207"/>
          <ac:spMkLst>
            <pc:docMk/>
            <pc:sldMk cId="1591627722" sldId="277"/>
            <ac:spMk id="4" creationId="{C9B80FAA-9959-2741-B98B-B6511D87B8E1}"/>
          </ac:spMkLst>
        </pc:spChg>
        <pc:spChg chg="add del mod ord">
          <ac:chgData name="Renad Hajed" userId="2799f3666c00840d" providerId="LiveId" clId="{13D8BA3A-8AF4-4A08-8165-EF0384C0F030}" dt="2021-07-12T15:09:18.906" v="40" actId="26606"/>
          <ac:spMkLst>
            <pc:docMk/>
            <pc:sldMk cId="1591627722" sldId="277"/>
            <ac:spMk id="6" creationId="{A7C978F0-B6ED-4F27-B294-20FFF5583213}"/>
          </ac:spMkLst>
        </pc:spChg>
        <pc:spChg chg="add del">
          <ac:chgData name="Renad Hajed" userId="2799f3666c00840d" providerId="LiveId" clId="{13D8BA3A-8AF4-4A08-8165-EF0384C0F030}" dt="2021-07-12T15:08:57.363" v="33" actId="26606"/>
          <ac:spMkLst>
            <pc:docMk/>
            <pc:sldMk cId="1591627722" sldId="277"/>
            <ac:spMk id="71" creationId="{0BBB6B01-5B73-410C-B70E-8CF2FA470D11}"/>
          </ac:spMkLst>
        </pc:spChg>
        <pc:spChg chg="add del">
          <ac:chgData name="Renad Hajed" userId="2799f3666c00840d" providerId="LiveId" clId="{13D8BA3A-8AF4-4A08-8165-EF0384C0F030}" dt="2021-07-12T15:08:57.363" v="33" actId="26606"/>
          <ac:spMkLst>
            <pc:docMk/>
            <pc:sldMk cId="1591627722" sldId="277"/>
            <ac:spMk id="73" creationId="{8712F587-12D0-435C-8E3F-F44C36EE71B8}"/>
          </ac:spMkLst>
        </pc:spChg>
        <pc:spChg chg="add del">
          <ac:chgData name="Renad Hajed" userId="2799f3666c00840d" providerId="LiveId" clId="{13D8BA3A-8AF4-4A08-8165-EF0384C0F030}" dt="2021-07-12T15:09:02.670" v="35" actId="26606"/>
          <ac:spMkLst>
            <pc:docMk/>
            <pc:sldMk cId="1591627722" sldId="277"/>
            <ac:spMk id="75" creationId="{EA284212-C175-4C82-B112-A5208F70CB53}"/>
          </ac:spMkLst>
        </pc:spChg>
        <pc:spChg chg="add del">
          <ac:chgData name="Renad Hajed" userId="2799f3666c00840d" providerId="LiveId" clId="{13D8BA3A-8AF4-4A08-8165-EF0384C0F030}" dt="2021-07-12T15:09:02.670" v="35" actId="26606"/>
          <ac:spMkLst>
            <pc:docMk/>
            <pc:sldMk cId="1591627722" sldId="277"/>
            <ac:spMk id="77" creationId="{619EC706-8928-4DFD-8084-35D599EB434F}"/>
          </ac:spMkLst>
        </pc:spChg>
        <pc:spChg chg="add del">
          <ac:chgData name="Renad Hajed" userId="2799f3666c00840d" providerId="LiveId" clId="{13D8BA3A-8AF4-4A08-8165-EF0384C0F030}" dt="2021-07-12T15:10:24.409" v="44" actId="26606"/>
          <ac:spMkLst>
            <pc:docMk/>
            <pc:sldMk cId="1591627722" sldId="277"/>
            <ac:spMk id="85" creationId="{CD64F326-929E-45E2-B54D-DC7E17207734}"/>
          </ac:spMkLst>
        </pc:spChg>
        <pc:spChg chg="add del">
          <ac:chgData name="Renad Hajed" userId="2799f3666c00840d" providerId="LiveId" clId="{13D8BA3A-8AF4-4A08-8165-EF0384C0F030}" dt="2021-07-12T15:10:24.409" v="44" actId="26606"/>
          <ac:spMkLst>
            <pc:docMk/>
            <pc:sldMk cId="1591627722" sldId="277"/>
            <ac:spMk id="87" creationId="{7BFCDFD7-7B3B-4ED9-B533-34D0B37244F1}"/>
          </ac:spMkLst>
        </pc:spChg>
        <pc:spChg chg="add del">
          <ac:chgData name="Renad Hajed" userId="2799f3666c00840d" providerId="LiveId" clId="{13D8BA3A-8AF4-4A08-8165-EF0384C0F030}" dt="2021-07-12T15:12:06.036" v="61" actId="26606"/>
          <ac:spMkLst>
            <pc:docMk/>
            <pc:sldMk cId="1591627722" sldId="277"/>
            <ac:spMk id="89" creationId="{1D9D3865-C494-4C4A-8495-8245E905469D}"/>
          </ac:spMkLst>
        </pc:spChg>
        <pc:spChg chg="add del">
          <ac:chgData name="Renad Hajed" userId="2799f3666c00840d" providerId="LiveId" clId="{13D8BA3A-8AF4-4A08-8165-EF0384C0F030}" dt="2021-07-12T15:11:00.650" v="48" actId="26606"/>
          <ac:spMkLst>
            <pc:docMk/>
            <pc:sldMk cId="1591627722" sldId="277"/>
            <ac:spMk id="152" creationId="{E192707B-B929-41A7-9B41-E959A1C689E4}"/>
          </ac:spMkLst>
        </pc:spChg>
        <pc:spChg chg="add del">
          <ac:chgData name="Renad Hajed" userId="2799f3666c00840d" providerId="LiveId" clId="{13D8BA3A-8AF4-4A08-8165-EF0384C0F030}" dt="2021-07-12T15:11:00.650" v="48" actId="26606"/>
          <ac:spMkLst>
            <pc:docMk/>
            <pc:sldMk cId="1591627722" sldId="277"/>
            <ac:spMk id="154" creationId="{8FB4235C-4505-46C7-AD8F-8769A1972FC1}"/>
          </ac:spMkLst>
        </pc:spChg>
        <pc:spChg chg="add del">
          <ac:chgData name="Renad Hajed" userId="2799f3666c00840d" providerId="LiveId" clId="{13D8BA3A-8AF4-4A08-8165-EF0384C0F030}" dt="2021-07-12T15:11:31.037" v="50" actId="26606"/>
          <ac:spMkLst>
            <pc:docMk/>
            <pc:sldMk cId="1591627722" sldId="277"/>
            <ac:spMk id="156" creationId="{EA284212-C175-4C82-B112-A5208F70CB53}"/>
          </ac:spMkLst>
        </pc:spChg>
        <pc:spChg chg="add del">
          <ac:chgData name="Renad Hajed" userId="2799f3666c00840d" providerId="LiveId" clId="{13D8BA3A-8AF4-4A08-8165-EF0384C0F030}" dt="2021-07-12T15:11:58.580" v="56" actId="26606"/>
          <ac:spMkLst>
            <pc:docMk/>
            <pc:sldMk cId="1591627722" sldId="277"/>
            <ac:spMk id="158" creationId="{619EC706-8928-4DFD-8084-35D599EB434F}"/>
          </ac:spMkLst>
        </pc:spChg>
        <pc:spChg chg="add del">
          <ac:chgData name="Renad Hajed" userId="2799f3666c00840d" providerId="LiveId" clId="{13D8BA3A-8AF4-4A08-8165-EF0384C0F030}" dt="2021-07-12T15:09:02.670" v="35" actId="26606"/>
          <ac:spMkLst>
            <pc:docMk/>
            <pc:sldMk cId="1591627722" sldId="277"/>
            <ac:spMk id="1028" creationId="{EB949D8D-8E17-4DBF-BEA8-13C57BF63803}"/>
          </ac:spMkLst>
        </pc:spChg>
        <pc:spChg chg="add del">
          <ac:chgData name="Renad Hajed" userId="2799f3666c00840d" providerId="LiveId" clId="{13D8BA3A-8AF4-4A08-8165-EF0384C0F030}" dt="2021-07-12T15:09:02.670" v="35" actId="26606"/>
          <ac:spMkLst>
            <pc:docMk/>
            <pc:sldMk cId="1591627722" sldId="277"/>
            <ac:spMk id="1029" creationId="{4BC6FC45-D4D9-4025-91DA-272D318D372B}"/>
          </ac:spMkLst>
        </pc:spChg>
        <pc:spChg chg="add del">
          <ac:chgData name="Renad Hajed" userId="2799f3666c00840d" providerId="LiveId" clId="{13D8BA3A-8AF4-4A08-8165-EF0384C0F030}" dt="2021-07-12T15:09:08.604" v="37" actId="26606"/>
          <ac:spMkLst>
            <pc:docMk/>
            <pc:sldMk cId="1591627722" sldId="277"/>
            <ac:spMk id="1031" creationId="{EB949D8D-8E17-4DBF-BEA8-13C57BF63803}"/>
          </ac:spMkLst>
        </pc:spChg>
        <pc:spChg chg="add del">
          <ac:chgData name="Renad Hajed" userId="2799f3666c00840d" providerId="LiveId" clId="{13D8BA3A-8AF4-4A08-8165-EF0384C0F030}" dt="2021-07-12T15:09:08.604" v="37" actId="26606"/>
          <ac:spMkLst>
            <pc:docMk/>
            <pc:sldMk cId="1591627722" sldId="277"/>
            <ac:spMk id="1032" creationId="{4BC6FC45-D4D9-4025-91DA-272D318D372B}"/>
          </ac:spMkLst>
        </pc:spChg>
        <pc:spChg chg="add del">
          <ac:chgData name="Renad Hajed" userId="2799f3666c00840d" providerId="LiveId" clId="{13D8BA3A-8AF4-4A08-8165-EF0384C0F030}" dt="2021-07-12T15:09:08.604" v="37" actId="26606"/>
          <ac:spMkLst>
            <pc:docMk/>
            <pc:sldMk cId="1591627722" sldId="277"/>
            <ac:spMk id="1033" creationId="{EA284212-C175-4C82-B112-A5208F70CB53}"/>
          </ac:spMkLst>
        </pc:spChg>
        <pc:spChg chg="add del">
          <ac:chgData name="Renad Hajed" userId="2799f3666c00840d" providerId="LiveId" clId="{13D8BA3A-8AF4-4A08-8165-EF0384C0F030}" dt="2021-07-12T15:10:24.460" v="45" actId="26606"/>
          <ac:spMkLst>
            <pc:docMk/>
            <pc:sldMk cId="1591627722" sldId="277"/>
            <ac:spMk id="1037" creationId="{84A3A5EB-931E-46DE-A692-6731DB9885FA}"/>
          </ac:spMkLst>
        </pc:spChg>
        <pc:spChg chg="add del">
          <ac:chgData name="Renad Hajed" userId="2799f3666c00840d" providerId="LiveId" clId="{13D8BA3A-8AF4-4A08-8165-EF0384C0F030}" dt="2021-07-12T15:10:24.460" v="45" actId="26606"/>
          <ac:spMkLst>
            <pc:docMk/>
            <pc:sldMk cId="1591627722" sldId="277"/>
            <ac:spMk id="1038" creationId="{2358634F-705D-44E4-9FBF-A406E2F9A439}"/>
          </ac:spMkLst>
        </pc:spChg>
        <pc:spChg chg="add del">
          <ac:chgData name="Renad Hajed" userId="2799f3666c00840d" providerId="LiveId" clId="{13D8BA3A-8AF4-4A08-8165-EF0384C0F030}" dt="2021-07-12T15:10:24.460" v="45" actId="26606"/>
          <ac:spMkLst>
            <pc:docMk/>
            <pc:sldMk cId="1591627722" sldId="277"/>
            <ac:spMk id="1039" creationId="{6FCFE1E3-A09C-4196-A99F-B7C3014E9604}"/>
          </ac:spMkLst>
        </pc:spChg>
        <pc:spChg chg="add mod">
          <ac:chgData name="Renad Hajed" userId="2799f3666c00840d" providerId="LiveId" clId="{13D8BA3A-8AF4-4A08-8165-EF0384C0F030}" dt="2021-07-12T15:27:46.225" v="76" actId="20577"/>
          <ac:spMkLst>
            <pc:docMk/>
            <pc:sldMk cId="1591627722" sldId="277"/>
            <ac:spMk id="1040" creationId="{A7C978F0-B6ED-4F27-B294-20FFF5583213}"/>
          </ac:spMkLst>
        </pc:spChg>
        <pc:spChg chg="add del">
          <ac:chgData name="Renad Hajed" userId="2799f3666c00840d" providerId="LiveId" clId="{13D8BA3A-8AF4-4A08-8165-EF0384C0F030}" dt="2021-07-12T15:12:06.036" v="61" actId="26606"/>
          <ac:spMkLst>
            <pc:docMk/>
            <pc:sldMk cId="1591627722" sldId="277"/>
            <ac:spMk id="1042" creationId="{2DC4AA0A-D9C3-4A0B-990D-1BCB0022A696}"/>
          </ac:spMkLst>
        </pc:spChg>
        <pc:spChg chg="add del">
          <ac:chgData name="Renad Hajed" userId="2799f3666c00840d" providerId="LiveId" clId="{13D8BA3A-8AF4-4A08-8165-EF0384C0F030}" dt="2021-07-12T15:12:06.036" v="61" actId="26606"/>
          <ac:spMkLst>
            <pc:docMk/>
            <pc:sldMk cId="1591627722" sldId="277"/>
            <ac:spMk id="1043" creationId="{370878C7-7719-40BD-AA97-751A85670594}"/>
          </ac:spMkLst>
        </pc:spChg>
        <pc:spChg chg="add del">
          <ac:chgData name="Renad Hajed" userId="2799f3666c00840d" providerId="LiveId" clId="{13D8BA3A-8AF4-4A08-8165-EF0384C0F030}" dt="2021-07-12T15:11:31.037" v="50" actId="26606"/>
          <ac:spMkLst>
            <pc:docMk/>
            <pc:sldMk cId="1591627722" sldId="277"/>
            <ac:spMk id="1045" creationId="{EB949D8D-8E17-4DBF-BEA8-13C57BF63803}"/>
          </ac:spMkLst>
        </pc:spChg>
        <pc:spChg chg="add del">
          <ac:chgData name="Renad Hajed" userId="2799f3666c00840d" providerId="LiveId" clId="{13D8BA3A-8AF4-4A08-8165-EF0384C0F030}" dt="2021-07-12T15:11:31.037" v="50" actId="26606"/>
          <ac:spMkLst>
            <pc:docMk/>
            <pc:sldMk cId="1591627722" sldId="277"/>
            <ac:spMk id="1046" creationId="{4BC6FC45-D4D9-4025-91DA-272D318D372B}"/>
          </ac:spMkLst>
        </pc:spChg>
        <pc:spChg chg="add del">
          <ac:chgData name="Renad Hajed" userId="2799f3666c00840d" providerId="LiveId" clId="{13D8BA3A-8AF4-4A08-8165-EF0384C0F030}" dt="2021-07-12T15:12:06.012" v="60" actId="26606"/>
          <ac:spMkLst>
            <pc:docMk/>
            <pc:sldMk cId="1591627722" sldId="277"/>
            <ac:spMk id="1047" creationId="{B6EE7E08-B389-43E5-B019-1B0A8ACBBD93}"/>
          </ac:spMkLst>
        </pc:spChg>
        <pc:spChg chg="add del">
          <ac:chgData name="Renad Hajed" userId="2799f3666c00840d" providerId="LiveId" clId="{13D8BA3A-8AF4-4A08-8165-EF0384C0F030}" dt="2021-07-12T15:11:35.395" v="52" actId="26606"/>
          <ac:spMkLst>
            <pc:docMk/>
            <pc:sldMk cId="1591627722" sldId="277"/>
            <ac:spMk id="1048" creationId="{B6EE7E08-B389-43E5-B019-1B0A8ACBBD93}"/>
          </ac:spMkLst>
        </pc:spChg>
        <pc:spChg chg="add del">
          <ac:chgData name="Renad Hajed" userId="2799f3666c00840d" providerId="LiveId" clId="{13D8BA3A-8AF4-4A08-8165-EF0384C0F030}" dt="2021-07-12T15:11:35.395" v="52" actId="26606"/>
          <ac:spMkLst>
            <pc:docMk/>
            <pc:sldMk cId="1591627722" sldId="277"/>
            <ac:spMk id="1049" creationId="{E60D94A5-8A09-4BAB-8F7C-69BC34C54DDE}"/>
          </ac:spMkLst>
        </pc:spChg>
        <pc:spChg chg="add del">
          <ac:chgData name="Renad Hajed" userId="2799f3666c00840d" providerId="LiveId" clId="{13D8BA3A-8AF4-4A08-8165-EF0384C0F030}" dt="2021-07-12T15:11:35.395" v="52" actId="26606"/>
          <ac:spMkLst>
            <pc:docMk/>
            <pc:sldMk cId="1591627722" sldId="277"/>
            <ac:spMk id="1050" creationId="{7A1AE32B-3A6E-4C5E-8FEB-73861B9A26B5}"/>
          </ac:spMkLst>
        </pc:spChg>
        <pc:spChg chg="add del">
          <ac:chgData name="Renad Hajed" userId="2799f3666c00840d" providerId="LiveId" clId="{13D8BA3A-8AF4-4A08-8165-EF0384C0F030}" dt="2021-07-12T15:12:06.012" v="60" actId="26606"/>
          <ac:spMkLst>
            <pc:docMk/>
            <pc:sldMk cId="1591627722" sldId="277"/>
            <ac:spMk id="1051" creationId="{E60D94A5-8A09-4BAB-8F7C-69BC34C54DDE}"/>
          </ac:spMkLst>
        </pc:spChg>
        <pc:spChg chg="add del">
          <ac:chgData name="Renad Hajed" userId="2799f3666c00840d" providerId="LiveId" clId="{13D8BA3A-8AF4-4A08-8165-EF0384C0F030}" dt="2021-07-12T15:11:50.404" v="54" actId="26606"/>
          <ac:spMkLst>
            <pc:docMk/>
            <pc:sldMk cId="1591627722" sldId="277"/>
            <ac:spMk id="1052" creationId="{EB949D8D-8E17-4DBF-BEA8-13C57BF63803}"/>
          </ac:spMkLst>
        </pc:spChg>
        <pc:spChg chg="add del">
          <ac:chgData name="Renad Hajed" userId="2799f3666c00840d" providerId="LiveId" clId="{13D8BA3A-8AF4-4A08-8165-EF0384C0F030}" dt="2021-07-12T15:11:50.404" v="54" actId="26606"/>
          <ac:spMkLst>
            <pc:docMk/>
            <pc:sldMk cId="1591627722" sldId="277"/>
            <ac:spMk id="1053" creationId="{4BC6FC45-D4D9-4025-91DA-272D318D372B}"/>
          </ac:spMkLst>
        </pc:spChg>
        <pc:spChg chg="add del">
          <ac:chgData name="Renad Hajed" userId="2799f3666c00840d" providerId="LiveId" clId="{13D8BA3A-8AF4-4A08-8165-EF0384C0F030}" dt="2021-07-12T15:11:50.404" v="54" actId="26606"/>
          <ac:spMkLst>
            <pc:docMk/>
            <pc:sldMk cId="1591627722" sldId="277"/>
            <ac:spMk id="1054" creationId="{EA284212-C175-4C82-B112-A5208F70CB53}"/>
          </ac:spMkLst>
        </pc:spChg>
        <pc:spChg chg="add del">
          <ac:chgData name="Renad Hajed" userId="2799f3666c00840d" providerId="LiveId" clId="{13D8BA3A-8AF4-4A08-8165-EF0384C0F030}" dt="2021-07-12T15:12:06.012" v="60" actId="26606"/>
          <ac:spMkLst>
            <pc:docMk/>
            <pc:sldMk cId="1591627722" sldId="277"/>
            <ac:spMk id="1055" creationId="{7A1AE32B-3A6E-4C5E-8FEB-73861B9A26B5}"/>
          </ac:spMkLst>
        </pc:spChg>
        <pc:spChg chg="add del">
          <ac:chgData name="Renad Hajed" userId="2799f3666c00840d" providerId="LiveId" clId="{13D8BA3A-8AF4-4A08-8165-EF0384C0F030}" dt="2021-07-12T15:11:58.580" v="56" actId="26606"/>
          <ac:spMkLst>
            <pc:docMk/>
            <pc:sldMk cId="1591627722" sldId="277"/>
            <ac:spMk id="1056" creationId="{EB949D8D-8E17-4DBF-BEA8-13C57BF63803}"/>
          </ac:spMkLst>
        </pc:spChg>
        <pc:spChg chg="add del">
          <ac:chgData name="Renad Hajed" userId="2799f3666c00840d" providerId="LiveId" clId="{13D8BA3A-8AF4-4A08-8165-EF0384C0F030}" dt="2021-07-12T15:11:58.580" v="56" actId="26606"/>
          <ac:spMkLst>
            <pc:docMk/>
            <pc:sldMk cId="1591627722" sldId="277"/>
            <ac:spMk id="1057" creationId="{4BC6FC45-D4D9-4025-91DA-272D318D372B}"/>
          </ac:spMkLst>
        </pc:spChg>
        <pc:spChg chg="add del">
          <ac:chgData name="Renad Hajed" userId="2799f3666c00840d" providerId="LiveId" clId="{13D8BA3A-8AF4-4A08-8165-EF0384C0F030}" dt="2021-07-12T15:11:58.580" v="56" actId="26606"/>
          <ac:spMkLst>
            <pc:docMk/>
            <pc:sldMk cId="1591627722" sldId="277"/>
            <ac:spMk id="1058" creationId="{EA284212-C175-4C82-B112-A5208F70CB53}"/>
          </ac:spMkLst>
        </pc:spChg>
        <pc:spChg chg="add">
          <ac:chgData name="Renad Hajed" userId="2799f3666c00840d" providerId="LiveId" clId="{13D8BA3A-8AF4-4A08-8165-EF0384C0F030}" dt="2021-07-12T15:12:06.036" v="61" actId="26606"/>
          <ac:spMkLst>
            <pc:docMk/>
            <pc:sldMk cId="1591627722" sldId="277"/>
            <ac:spMk id="1059" creationId="{EB949D8D-8E17-4DBF-BEA8-13C57BF63803}"/>
          </ac:spMkLst>
        </pc:spChg>
        <pc:spChg chg="add">
          <ac:chgData name="Renad Hajed" userId="2799f3666c00840d" providerId="LiveId" clId="{13D8BA3A-8AF4-4A08-8165-EF0384C0F030}" dt="2021-07-12T15:12:06.036" v="61" actId="26606"/>
          <ac:spMkLst>
            <pc:docMk/>
            <pc:sldMk cId="1591627722" sldId="277"/>
            <ac:spMk id="1060" creationId="{4BC6FC45-D4D9-4025-91DA-272D318D372B}"/>
          </ac:spMkLst>
        </pc:spChg>
        <pc:spChg chg="add">
          <ac:chgData name="Renad Hajed" userId="2799f3666c00840d" providerId="LiveId" clId="{13D8BA3A-8AF4-4A08-8165-EF0384C0F030}" dt="2021-07-12T15:12:06.036" v="61" actId="26606"/>
          <ac:spMkLst>
            <pc:docMk/>
            <pc:sldMk cId="1591627722" sldId="277"/>
            <ac:spMk id="1061" creationId="{EA284212-C175-4C82-B112-A5208F70CB53}"/>
          </ac:spMkLst>
        </pc:spChg>
        <pc:graphicFrameChg chg="add del">
          <ac:chgData name="Renad Hajed" userId="2799f3666c00840d" providerId="LiveId" clId="{13D8BA3A-8AF4-4A08-8165-EF0384C0F030}" dt="2021-07-12T15:09:18.874" v="39" actId="26606"/>
          <ac:graphicFrameMkLst>
            <pc:docMk/>
            <pc:sldMk cId="1591627722" sldId="277"/>
            <ac:graphicFrameMk id="1035" creationId="{925AEA46-4CC1-4B97-A390-01FCF7CB4794}"/>
          </ac:graphicFrameMkLst>
        </pc:graphicFrameChg>
        <pc:picChg chg="mod ord">
          <ac:chgData name="Renad Hajed" userId="2799f3666c00840d" providerId="LiveId" clId="{13D8BA3A-8AF4-4A08-8165-EF0384C0F030}" dt="2021-07-12T15:15:38.885" v="72" actId="1076"/>
          <ac:picMkLst>
            <pc:docMk/>
            <pc:sldMk cId="1591627722" sldId="277"/>
            <ac:picMk id="1026" creationId="{D4B05CC2-7D24-4B4B-9262-735FF3AA5064}"/>
          </ac:picMkLst>
        </pc:picChg>
        <pc:cxnChg chg="add del">
          <ac:chgData name="Renad Hajed" userId="2799f3666c00840d" providerId="LiveId" clId="{13D8BA3A-8AF4-4A08-8165-EF0384C0F030}" dt="2021-07-12T15:12:06.036" v="61" actId="26606"/>
          <ac:cxnSpMkLst>
            <pc:docMk/>
            <pc:sldMk cId="1591627722" sldId="277"/>
            <ac:cxnSpMk id="91" creationId="{B78EE79F-FCAA-4CF9-9746-730B51FC4CB3}"/>
          </ac:cxnSpMkLst>
        </pc:cxnChg>
      </pc:sldChg>
    </pc:docChg>
  </pc:docChgLst>
  <pc:docChgLst>
    <pc:chgData name="Renad Hajed" userId="2799f3666c00840d" providerId="LiveId" clId="{C9D2816E-DDA9-4D3E-AA17-2D7F086F76EF}"/>
    <pc:docChg chg="undo custSel addSld delSld modSld">
      <pc:chgData name="Renad Hajed" userId="2799f3666c00840d" providerId="LiveId" clId="{C9D2816E-DDA9-4D3E-AA17-2D7F086F76EF}" dt="2021-07-12T00:16:56.406" v="697" actId="2696"/>
      <pc:docMkLst>
        <pc:docMk/>
      </pc:docMkLst>
      <pc:sldChg chg="modSp mod">
        <pc:chgData name="Renad Hajed" userId="2799f3666c00840d" providerId="LiveId" clId="{C9D2816E-DDA9-4D3E-AA17-2D7F086F76EF}" dt="2021-07-11T00:13:42.527" v="445" actId="1076"/>
        <pc:sldMkLst>
          <pc:docMk/>
          <pc:sldMk cId="975373366" sldId="256"/>
        </pc:sldMkLst>
        <pc:spChg chg="mod">
          <ac:chgData name="Renad Hajed" userId="2799f3666c00840d" providerId="LiveId" clId="{C9D2816E-DDA9-4D3E-AA17-2D7F086F76EF}" dt="2021-07-11T00:13:42.527" v="445" actId="1076"/>
          <ac:spMkLst>
            <pc:docMk/>
            <pc:sldMk cId="975373366" sldId="256"/>
            <ac:spMk id="2" creationId="{44CFEDBB-B29D-0A43-A5E7-8AF72F36F088}"/>
          </ac:spMkLst>
        </pc:spChg>
        <pc:spChg chg="mod">
          <ac:chgData name="Renad Hajed" userId="2799f3666c00840d" providerId="LiveId" clId="{C9D2816E-DDA9-4D3E-AA17-2D7F086F76EF}" dt="2021-07-11T00:13:25.928" v="444" actId="20577"/>
          <ac:spMkLst>
            <pc:docMk/>
            <pc:sldMk cId="975373366" sldId="256"/>
            <ac:spMk id="3" creationId="{82B0F22C-4EC0-124D-B7C8-0E899E295B88}"/>
          </ac:spMkLst>
        </pc:spChg>
      </pc:sldChg>
      <pc:sldChg chg="del">
        <pc:chgData name="Renad Hajed" userId="2799f3666c00840d" providerId="LiveId" clId="{C9D2816E-DDA9-4D3E-AA17-2D7F086F76EF}" dt="2021-07-10T23:38:26.570" v="333" actId="2696"/>
        <pc:sldMkLst>
          <pc:docMk/>
          <pc:sldMk cId="1924213058" sldId="257"/>
        </pc:sldMkLst>
      </pc:sldChg>
      <pc:sldChg chg="del">
        <pc:chgData name="Renad Hajed" userId="2799f3666c00840d" providerId="LiveId" clId="{C9D2816E-DDA9-4D3E-AA17-2D7F086F76EF}" dt="2021-07-10T23:38:33.388" v="334" actId="2696"/>
        <pc:sldMkLst>
          <pc:docMk/>
          <pc:sldMk cId="3885349613" sldId="258"/>
        </pc:sldMkLst>
      </pc:sldChg>
      <pc:sldChg chg="addSp delSp modSp del">
        <pc:chgData name="Renad Hajed" userId="2799f3666c00840d" providerId="LiveId" clId="{C9D2816E-DDA9-4D3E-AA17-2D7F086F76EF}" dt="2021-07-12T00:16:56.406" v="697" actId="2696"/>
        <pc:sldMkLst>
          <pc:docMk/>
          <pc:sldMk cId="3363056652" sldId="259"/>
        </pc:sldMkLst>
        <pc:spChg chg="del">
          <ac:chgData name="Renad Hajed" userId="2799f3666c00840d" providerId="LiveId" clId="{C9D2816E-DDA9-4D3E-AA17-2D7F086F76EF}" dt="2021-07-12T00:05:44.199" v="599"/>
          <ac:spMkLst>
            <pc:docMk/>
            <pc:sldMk cId="3363056652" sldId="259"/>
            <ac:spMk id="3" creationId="{078B33B0-B6D5-384C-8BAB-E34773524A2A}"/>
          </ac:spMkLst>
        </pc:spChg>
        <pc:picChg chg="add mod">
          <ac:chgData name="Renad Hajed" userId="2799f3666c00840d" providerId="LiveId" clId="{C9D2816E-DDA9-4D3E-AA17-2D7F086F76EF}" dt="2021-07-12T00:05:44.199" v="599"/>
          <ac:picMkLst>
            <pc:docMk/>
            <pc:sldMk cId="3363056652" sldId="259"/>
            <ac:picMk id="4" creationId="{710FFBE3-9555-4FC6-9930-4D3B92AE7043}"/>
          </ac:picMkLst>
        </pc:picChg>
      </pc:sldChg>
      <pc:sldChg chg="addSp delSp modSp">
        <pc:chgData name="Renad Hajed" userId="2799f3666c00840d" providerId="LiveId" clId="{C9D2816E-DDA9-4D3E-AA17-2D7F086F76EF}" dt="2021-07-10T22:01:38.255" v="91"/>
        <pc:sldMkLst>
          <pc:docMk/>
          <pc:sldMk cId="3712572900" sldId="261"/>
        </pc:sldMkLst>
        <pc:spChg chg="add del">
          <ac:chgData name="Renad Hajed" userId="2799f3666c00840d" providerId="LiveId" clId="{C9D2816E-DDA9-4D3E-AA17-2D7F086F76EF}" dt="2021-07-10T22:01:38.255" v="91"/>
          <ac:spMkLst>
            <pc:docMk/>
            <pc:sldMk cId="3712572900" sldId="261"/>
            <ac:spMk id="3" creationId="{63BBDEFA-1CCF-DE49-B7FF-829A0DF08BB2}"/>
          </ac:spMkLst>
        </pc:spChg>
        <pc:graphicFrameChg chg="add del mod">
          <ac:chgData name="Renad Hajed" userId="2799f3666c00840d" providerId="LiveId" clId="{C9D2816E-DDA9-4D3E-AA17-2D7F086F76EF}" dt="2021-07-10T22:01:38.255" v="91"/>
          <ac:graphicFrameMkLst>
            <pc:docMk/>
            <pc:sldMk cId="3712572900" sldId="261"/>
            <ac:graphicFrameMk id="4" creationId="{24DC6069-B261-4694-927B-DBE0DFE35D00}"/>
          </ac:graphicFrameMkLst>
        </pc:graphicFrameChg>
      </pc:sldChg>
      <pc:sldChg chg="modSp mod">
        <pc:chgData name="Renad Hajed" userId="2799f3666c00840d" providerId="LiveId" clId="{C9D2816E-DDA9-4D3E-AA17-2D7F086F76EF}" dt="2021-07-10T23:54:18.839" v="402" actId="13900"/>
        <pc:sldMkLst>
          <pc:docMk/>
          <pc:sldMk cId="489729271" sldId="264"/>
        </pc:sldMkLst>
        <pc:spChg chg="mod">
          <ac:chgData name="Renad Hajed" userId="2799f3666c00840d" providerId="LiveId" clId="{C9D2816E-DDA9-4D3E-AA17-2D7F086F76EF}" dt="2021-07-10T23:54:18.839" v="402" actId="13900"/>
          <ac:spMkLst>
            <pc:docMk/>
            <pc:sldMk cId="489729271" sldId="264"/>
            <ac:spMk id="3" creationId="{D42588AC-5370-E94C-A01B-FF564FBFA280}"/>
          </ac:spMkLst>
        </pc:spChg>
      </pc:sldChg>
      <pc:sldChg chg="addSp delSp modSp mod">
        <pc:chgData name="Renad Hajed" userId="2799f3666c00840d" providerId="LiveId" clId="{C9D2816E-DDA9-4D3E-AA17-2D7F086F76EF}" dt="2021-07-10T22:14:17.944" v="222"/>
        <pc:sldMkLst>
          <pc:docMk/>
          <pc:sldMk cId="1678406208" sldId="266"/>
        </pc:sldMkLst>
        <pc:spChg chg="add del">
          <ac:chgData name="Renad Hajed" userId="2799f3666c00840d" providerId="LiveId" clId="{C9D2816E-DDA9-4D3E-AA17-2D7F086F76EF}" dt="2021-07-10T21:19:31.355" v="8" actId="3680"/>
          <ac:spMkLst>
            <pc:docMk/>
            <pc:sldMk cId="1678406208" sldId="266"/>
            <ac:spMk id="3" creationId="{63BBDEFA-1CCF-DE49-B7FF-829A0DF08BB2}"/>
          </ac:spMkLst>
        </pc:spChg>
        <pc:spChg chg="mod">
          <ac:chgData name="Renad Hajed" userId="2799f3666c00840d" providerId="LiveId" clId="{C9D2816E-DDA9-4D3E-AA17-2D7F086F76EF}" dt="2021-07-10T21:32:27.092" v="78" actId="20577"/>
          <ac:spMkLst>
            <pc:docMk/>
            <pc:sldMk cId="1678406208" sldId="266"/>
            <ac:spMk id="4" creationId="{C9B80FAA-9959-2741-B98B-B6511D87B8E1}"/>
          </ac:spMkLst>
        </pc:spChg>
        <pc:spChg chg="add del mod">
          <ac:chgData name="Renad Hajed" userId="2799f3666c00840d" providerId="LiveId" clId="{C9D2816E-DDA9-4D3E-AA17-2D7F086F76EF}" dt="2021-07-10T18:54:58.783" v="4"/>
          <ac:spMkLst>
            <pc:docMk/>
            <pc:sldMk cId="1678406208" sldId="266"/>
            <ac:spMk id="5" creationId="{D07C7F15-CF51-47E1-B443-8C6776C171A8}"/>
          </ac:spMkLst>
        </pc:spChg>
        <pc:spChg chg="add del mod">
          <ac:chgData name="Renad Hajed" userId="2799f3666c00840d" providerId="LiveId" clId="{C9D2816E-DDA9-4D3E-AA17-2D7F086F76EF}" dt="2021-07-10T22:01:47.988" v="93"/>
          <ac:spMkLst>
            <pc:docMk/>
            <pc:sldMk cId="1678406208" sldId="266"/>
            <ac:spMk id="8" creationId="{D94F4DAA-EE71-4DA2-A0DD-ADEDAAF9D54E}"/>
          </ac:spMkLst>
        </pc:spChg>
        <pc:graphicFrameChg chg="add del mod ord modGraphic">
          <ac:chgData name="Renad Hajed" userId="2799f3666c00840d" providerId="LiveId" clId="{C9D2816E-DDA9-4D3E-AA17-2D7F086F76EF}" dt="2021-07-10T21:19:16.041" v="7" actId="3680"/>
          <ac:graphicFrameMkLst>
            <pc:docMk/>
            <pc:sldMk cId="1678406208" sldId="266"/>
            <ac:graphicFrameMk id="2" creationId="{B52F451B-EB18-4152-B27F-CF94ACEE048A}"/>
          </ac:graphicFrameMkLst>
        </pc:graphicFrameChg>
        <pc:graphicFrameChg chg="add del mod ord modGraphic">
          <ac:chgData name="Renad Hajed" userId="2799f3666c00840d" providerId="LiveId" clId="{C9D2816E-DDA9-4D3E-AA17-2D7F086F76EF}" dt="2021-07-10T22:01:41.491" v="92" actId="478"/>
          <ac:graphicFrameMkLst>
            <pc:docMk/>
            <pc:sldMk cId="1678406208" sldId="266"/>
            <ac:graphicFrameMk id="6" creationId="{32A99B55-C1AD-4190-A1F5-C3B0A919D322}"/>
          </ac:graphicFrameMkLst>
        </pc:graphicFrameChg>
        <pc:graphicFrameChg chg="add mod modGraphic">
          <ac:chgData name="Renad Hajed" userId="2799f3666c00840d" providerId="LiveId" clId="{C9D2816E-DDA9-4D3E-AA17-2D7F086F76EF}" dt="2021-07-10T22:14:17.944" v="222"/>
          <ac:graphicFrameMkLst>
            <pc:docMk/>
            <pc:sldMk cId="1678406208" sldId="266"/>
            <ac:graphicFrameMk id="9" creationId="{59F123AC-607B-4C49-856C-1E42EBD77CCE}"/>
          </ac:graphicFrameMkLst>
        </pc:graphicFrameChg>
      </pc:sldChg>
      <pc:sldChg chg="modSp add mod">
        <pc:chgData name="Renad Hajed" userId="2799f3666c00840d" providerId="LiveId" clId="{C9D2816E-DDA9-4D3E-AA17-2D7F086F76EF}" dt="2021-07-10T22:42:11.239" v="248" actId="20577"/>
        <pc:sldMkLst>
          <pc:docMk/>
          <pc:sldMk cId="4036160770" sldId="267"/>
        </pc:sldMkLst>
        <pc:spChg chg="mod">
          <ac:chgData name="Renad Hajed" userId="2799f3666c00840d" providerId="LiveId" clId="{C9D2816E-DDA9-4D3E-AA17-2D7F086F76EF}" dt="2021-07-10T22:11:58.556" v="217" actId="20577"/>
          <ac:spMkLst>
            <pc:docMk/>
            <pc:sldMk cId="4036160770" sldId="267"/>
            <ac:spMk id="4" creationId="{C9B80FAA-9959-2741-B98B-B6511D87B8E1}"/>
          </ac:spMkLst>
        </pc:spChg>
        <pc:graphicFrameChg chg="mod modGraphic">
          <ac:chgData name="Renad Hajed" userId="2799f3666c00840d" providerId="LiveId" clId="{C9D2816E-DDA9-4D3E-AA17-2D7F086F76EF}" dt="2021-07-10T22:42:11.239" v="248" actId="20577"/>
          <ac:graphicFrameMkLst>
            <pc:docMk/>
            <pc:sldMk cId="4036160770" sldId="267"/>
            <ac:graphicFrameMk id="9" creationId="{59F123AC-607B-4C49-856C-1E42EBD77CCE}"/>
          </ac:graphicFrameMkLst>
        </pc:graphicFrameChg>
      </pc:sldChg>
      <pc:sldChg chg="addSp delSp modSp add mod">
        <pc:chgData name="Renad Hajed" userId="2799f3666c00840d" providerId="LiveId" clId="{C9D2816E-DDA9-4D3E-AA17-2D7F086F76EF}" dt="2021-07-10T23:54:06.178" v="401" actId="13900"/>
        <pc:sldMkLst>
          <pc:docMk/>
          <pc:sldMk cId="399762217" sldId="268"/>
        </pc:sldMkLst>
        <pc:spChg chg="add del mod">
          <ac:chgData name="Renad Hajed" userId="2799f3666c00840d" providerId="LiveId" clId="{C9D2816E-DDA9-4D3E-AA17-2D7F086F76EF}" dt="2021-07-10T22:43:03.639" v="264" actId="478"/>
          <ac:spMkLst>
            <pc:docMk/>
            <pc:sldMk cId="399762217" sldId="268"/>
            <ac:spMk id="3" creationId="{8BCB582D-2FC5-431A-8E70-F753720C1897}"/>
          </ac:spMkLst>
        </pc:spChg>
        <pc:spChg chg="mod">
          <ac:chgData name="Renad Hajed" userId="2799f3666c00840d" providerId="LiveId" clId="{C9D2816E-DDA9-4D3E-AA17-2D7F086F76EF}" dt="2021-07-10T22:42:48.736" v="255" actId="20577"/>
          <ac:spMkLst>
            <pc:docMk/>
            <pc:sldMk cId="399762217" sldId="268"/>
            <ac:spMk id="4" creationId="{C9B80FAA-9959-2741-B98B-B6511D87B8E1}"/>
          </ac:spMkLst>
        </pc:spChg>
        <pc:spChg chg="add mod">
          <ac:chgData name="Renad Hajed" userId="2799f3666c00840d" providerId="LiveId" clId="{C9D2816E-DDA9-4D3E-AA17-2D7F086F76EF}" dt="2021-07-10T23:54:06.178" v="401" actId="13900"/>
          <ac:spMkLst>
            <pc:docMk/>
            <pc:sldMk cId="399762217" sldId="268"/>
            <ac:spMk id="6" creationId="{A7C978F0-B6ED-4F27-B294-20FFF5583213}"/>
          </ac:spMkLst>
        </pc:spChg>
        <pc:graphicFrameChg chg="del">
          <ac:chgData name="Renad Hajed" userId="2799f3666c00840d" providerId="LiveId" clId="{C9D2816E-DDA9-4D3E-AA17-2D7F086F76EF}" dt="2021-07-10T22:42:56.614" v="256" actId="478"/>
          <ac:graphicFrameMkLst>
            <pc:docMk/>
            <pc:sldMk cId="399762217" sldId="268"/>
            <ac:graphicFrameMk id="9" creationId="{59F123AC-607B-4C49-856C-1E42EBD77CCE}"/>
          </ac:graphicFrameMkLst>
        </pc:graphicFrameChg>
      </pc:sldChg>
      <pc:sldChg chg="modSp add mod">
        <pc:chgData name="Renad Hajed" userId="2799f3666c00840d" providerId="LiveId" clId="{C9D2816E-DDA9-4D3E-AA17-2D7F086F76EF}" dt="2021-07-10T23:53:54.135" v="400" actId="13900"/>
        <pc:sldMkLst>
          <pc:docMk/>
          <pc:sldMk cId="4202355054" sldId="269"/>
        </pc:sldMkLst>
        <pc:spChg chg="mod">
          <ac:chgData name="Renad Hajed" userId="2799f3666c00840d" providerId="LiveId" clId="{C9D2816E-DDA9-4D3E-AA17-2D7F086F76EF}" dt="2021-07-10T23:04:35.929" v="288" actId="20577"/>
          <ac:spMkLst>
            <pc:docMk/>
            <pc:sldMk cId="4202355054" sldId="269"/>
            <ac:spMk id="4" creationId="{C9B80FAA-9959-2741-B98B-B6511D87B8E1}"/>
          </ac:spMkLst>
        </pc:spChg>
        <pc:spChg chg="mod">
          <ac:chgData name="Renad Hajed" userId="2799f3666c00840d" providerId="LiveId" clId="{C9D2816E-DDA9-4D3E-AA17-2D7F086F76EF}" dt="2021-07-10T23:53:54.135" v="400" actId="13900"/>
          <ac:spMkLst>
            <pc:docMk/>
            <pc:sldMk cId="4202355054" sldId="269"/>
            <ac:spMk id="6" creationId="{A7C978F0-B6ED-4F27-B294-20FFF5583213}"/>
          </ac:spMkLst>
        </pc:spChg>
      </pc:sldChg>
      <pc:sldChg chg="addSp modSp add mod">
        <pc:chgData name="Renad Hajed" userId="2799f3666c00840d" providerId="LiveId" clId="{C9D2816E-DDA9-4D3E-AA17-2D7F086F76EF}" dt="2021-07-10T23:53:41.362" v="399" actId="13900"/>
        <pc:sldMkLst>
          <pc:docMk/>
          <pc:sldMk cId="522312380" sldId="270"/>
        </pc:sldMkLst>
        <pc:spChg chg="mod">
          <ac:chgData name="Renad Hajed" userId="2799f3666c00840d" providerId="LiveId" clId="{C9D2816E-DDA9-4D3E-AA17-2D7F086F76EF}" dt="2021-07-10T23:39:19.358" v="350" actId="20577"/>
          <ac:spMkLst>
            <pc:docMk/>
            <pc:sldMk cId="522312380" sldId="270"/>
            <ac:spMk id="4" creationId="{C9B80FAA-9959-2741-B98B-B6511D87B8E1}"/>
          </ac:spMkLst>
        </pc:spChg>
        <pc:spChg chg="add mod">
          <ac:chgData name="Renad Hajed" userId="2799f3666c00840d" providerId="LiveId" clId="{C9D2816E-DDA9-4D3E-AA17-2D7F086F76EF}" dt="2021-07-10T23:52:57.528" v="376"/>
          <ac:spMkLst>
            <pc:docMk/>
            <pc:sldMk cId="522312380" sldId="270"/>
            <ac:spMk id="5" creationId="{DBFAFF63-B3C2-4B59-BF76-857DF9BD83B2}"/>
          </ac:spMkLst>
        </pc:spChg>
        <pc:spChg chg="mod">
          <ac:chgData name="Renad Hajed" userId="2799f3666c00840d" providerId="LiveId" clId="{C9D2816E-DDA9-4D3E-AA17-2D7F086F76EF}" dt="2021-07-10T23:53:33.510" v="398" actId="13900"/>
          <ac:spMkLst>
            <pc:docMk/>
            <pc:sldMk cId="522312380" sldId="270"/>
            <ac:spMk id="6" creationId="{A7C978F0-B6ED-4F27-B294-20FFF5583213}"/>
          </ac:spMkLst>
        </pc:spChg>
        <pc:spChg chg="add mod">
          <ac:chgData name="Renad Hajed" userId="2799f3666c00840d" providerId="LiveId" clId="{C9D2816E-DDA9-4D3E-AA17-2D7F086F76EF}" dt="2021-07-10T23:53:41.362" v="399" actId="13900"/>
          <ac:spMkLst>
            <pc:docMk/>
            <pc:sldMk cId="522312380" sldId="270"/>
            <ac:spMk id="7" creationId="{4C3B7311-09B5-4F06-AB6F-917DE9177A97}"/>
          </ac:spMkLst>
        </pc:spChg>
      </pc:sldChg>
      <pc:sldChg chg="delSp modSp add mod">
        <pc:chgData name="Renad Hajed" userId="2799f3666c00840d" providerId="LiveId" clId="{C9D2816E-DDA9-4D3E-AA17-2D7F086F76EF}" dt="2021-07-11T00:11:46.153" v="419" actId="20577"/>
        <pc:sldMkLst>
          <pc:docMk/>
          <pc:sldMk cId="1308527640" sldId="271"/>
        </pc:sldMkLst>
        <pc:spChg chg="mod">
          <ac:chgData name="Renad Hajed" userId="2799f3666c00840d" providerId="LiveId" clId="{C9D2816E-DDA9-4D3E-AA17-2D7F086F76EF}" dt="2021-07-10T23:56:20.992" v="411" actId="20577"/>
          <ac:spMkLst>
            <pc:docMk/>
            <pc:sldMk cId="1308527640" sldId="271"/>
            <ac:spMk id="4" creationId="{C9B80FAA-9959-2741-B98B-B6511D87B8E1}"/>
          </ac:spMkLst>
        </pc:spChg>
        <pc:spChg chg="del">
          <ac:chgData name="Renad Hajed" userId="2799f3666c00840d" providerId="LiveId" clId="{C9D2816E-DDA9-4D3E-AA17-2D7F086F76EF}" dt="2021-07-10T23:54:47.335" v="404" actId="478"/>
          <ac:spMkLst>
            <pc:docMk/>
            <pc:sldMk cId="1308527640" sldId="271"/>
            <ac:spMk id="5" creationId="{DBFAFF63-B3C2-4B59-BF76-857DF9BD83B2}"/>
          </ac:spMkLst>
        </pc:spChg>
        <pc:spChg chg="mod">
          <ac:chgData name="Renad Hajed" userId="2799f3666c00840d" providerId="LiveId" clId="{C9D2816E-DDA9-4D3E-AA17-2D7F086F76EF}" dt="2021-07-11T00:11:46.153" v="419" actId="20577"/>
          <ac:spMkLst>
            <pc:docMk/>
            <pc:sldMk cId="1308527640" sldId="271"/>
            <ac:spMk id="6" creationId="{A7C978F0-B6ED-4F27-B294-20FFF5583213}"/>
          </ac:spMkLst>
        </pc:spChg>
        <pc:spChg chg="del">
          <ac:chgData name="Renad Hajed" userId="2799f3666c00840d" providerId="LiveId" clId="{C9D2816E-DDA9-4D3E-AA17-2D7F086F76EF}" dt="2021-07-10T23:54:50.052" v="405" actId="478"/>
          <ac:spMkLst>
            <pc:docMk/>
            <pc:sldMk cId="1308527640" sldId="271"/>
            <ac:spMk id="7" creationId="{4C3B7311-09B5-4F06-AB6F-917DE9177A97}"/>
          </ac:spMkLst>
        </pc:spChg>
      </pc:sldChg>
      <pc:sldChg chg="modSp add mod">
        <pc:chgData name="Renad Hajed" userId="2799f3666c00840d" providerId="LiveId" clId="{C9D2816E-DDA9-4D3E-AA17-2D7F086F76EF}" dt="2021-07-11T23:52:10.581" v="467" actId="20577"/>
        <pc:sldMkLst>
          <pc:docMk/>
          <pc:sldMk cId="3885125455" sldId="272"/>
        </pc:sldMkLst>
        <pc:spChg chg="mod">
          <ac:chgData name="Renad Hajed" userId="2799f3666c00840d" providerId="LiveId" clId="{C9D2816E-DDA9-4D3E-AA17-2D7F086F76EF}" dt="2021-07-11T23:51:58.661" v="459" actId="20577"/>
          <ac:spMkLst>
            <pc:docMk/>
            <pc:sldMk cId="3885125455" sldId="272"/>
            <ac:spMk id="4" creationId="{C9B80FAA-9959-2741-B98B-B6511D87B8E1}"/>
          </ac:spMkLst>
        </pc:spChg>
        <pc:spChg chg="mod">
          <ac:chgData name="Renad Hajed" userId="2799f3666c00840d" providerId="LiveId" clId="{C9D2816E-DDA9-4D3E-AA17-2D7F086F76EF}" dt="2021-07-11T23:52:10.581" v="467" actId="20577"/>
          <ac:spMkLst>
            <pc:docMk/>
            <pc:sldMk cId="3885125455" sldId="272"/>
            <ac:spMk id="6" creationId="{A7C978F0-B6ED-4F27-B294-20FFF5583213}"/>
          </ac:spMkLst>
        </pc:spChg>
      </pc:sldChg>
      <pc:sldChg chg="modSp add mod">
        <pc:chgData name="Renad Hajed" userId="2799f3666c00840d" providerId="LiveId" clId="{C9D2816E-DDA9-4D3E-AA17-2D7F086F76EF}" dt="2021-07-11T23:52:41.950" v="481" actId="20577"/>
        <pc:sldMkLst>
          <pc:docMk/>
          <pc:sldMk cId="4260912907" sldId="273"/>
        </pc:sldMkLst>
        <pc:spChg chg="mod">
          <ac:chgData name="Renad Hajed" userId="2799f3666c00840d" providerId="LiveId" clId="{C9D2816E-DDA9-4D3E-AA17-2D7F086F76EF}" dt="2021-07-11T23:52:41.950" v="481" actId="20577"/>
          <ac:spMkLst>
            <pc:docMk/>
            <pc:sldMk cId="4260912907" sldId="273"/>
            <ac:spMk id="4" creationId="{C9B80FAA-9959-2741-B98B-B6511D87B8E1}"/>
          </ac:spMkLst>
        </pc:spChg>
      </pc:sldChg>
      <pc:sldChg chg="addSp delSp modSp add del mod setBg setClrOvrMap delDesignElem chgLayout">
        <pc:chgData name="Renad Hajed" userId="2799f3666c00840d" providerId="LiveId" clId="{C9D2816E-DDA9-4D3E-AA17-2D7F086F76EF}" dt="2021-07-12T00:16:52.877" v="696" actId="2696"/>
        <pc:sldMkLst>
          <pc:docMk/>
          <pc:sldMk cId="222728785" sldId="274"/>
        </pc:sldMkLst>
        <pc:spChg chg="add del mod ord">
          <ac:chgData name="Renad Hajed" userId="2799f3666c00840d" providerId="LiveId" clId="{C9D2816E-DDA9-4D3E-AA17-2D7F086F76EF}" dt="2021-07-12T00:03:49.623" v="596" actId="700"/>
          <ac:spMkLst>
            <pc:docMk/>
            <pc:sldMk cId="222728785" sldId="274"/>
            <ac:spMk id="3" creationId="{74B99D76-A3F9-4263-A434-87BA22B9CFBD}"/>
          </ac:spMkLst>
        </pc:spChg>
        <pc:spChg chg="mod ord">
          <ac:chgData name="Renad Hajed" userId="2799f3666c00840d" providerId="LiveId" clId="{C9D2816E-DDA9-4D3E-AA17-2D7F086F76EF}" dt="2021-07-12T00:03:49.623" v="596" actId="700"/>
          <ac:spMkLst>
            <pc:docMk/>
            <pc:sldMk cId="222728785" sldId="274"/>
            <ac:spMk id="4" creationId="{C9B80FAA-9959-2741-B98B-B6511D87B8E1}"/>
          </ac:spMkLst>
        </pc:spChg>
        <pc:spChg chg="add del mod">
          <ac:chgData name="Renad Hajed" userId="2799f3666c00840d" providerId="LiveId" clId="{C9D2816E-DDA9-4D3E-AA17-2D7F086F76EF}" dt="2021-07-11T23:58:45.198" v="561" actId="26606"/>
          <ac:spMkLst>
            <pc:docMk/>
            <pc:sldMk cId="222728785" sldId="274"/>
            <ac:spMk id="6" creationId="{A7C978F0-B6ED-4F27-B294-20FFF5583213}"/>
          </ac:spMkLst>
        </pc:spChg>
        <pc:spChg chg="add del">
          <ac:chgData name="Renad Hajed" userId="2799f3666c00840d" providerId="LiveId" clId="{C9D2816E-DDA9-4D3E-AA17-2D7F086F76EF}" dt="2021-07-11T23:57:27.451" v="538" actId="26606"/>
          <ac:spMkLst>
            <pc:docMk/>
            <pc:sldMk cId="222728785" sldId="274"/>
            <ac:spMk id="8" creationId="{EB949D8D-8E17-4DBF-BEA8-13C57BF63803}"/>
          </ac:spMkLst>
        </pc:spChg>
        <pc:spChg chg="add del">
          <ac:chgData name="Renad Hajed" userId="2799f3666c00840d" providerId="LiveId" clId="{C9D2816E-DDA9-4D3E-AA17-2D7F086F76EF}" dt="2021-07-11T23:57:27.451" v="538" actId="26606"/>
          <ac:spMkLst>
            <pc:docMk/>
            <pc:sldMk cId="222728785" sldId="274"/>
            <ac:spMk id="9" creationId="{4BC6FC45-D4D9-4025-91DA-272D318D372B}"/>
          </ac:spMkLst>
        </pc:spChg>
        <pc:spChg chg="add del">
          <ac:chgData name="Renad Hajed" userId="2799f3666c00840d" providerId="LiveId" clId="{C9D2816E-DDA9-4D3E-AA17-2D7F086F76EF}" dt="2021-07-11T23:57:27.451" v="538" actId="26606"/>
          <ac:spMkLst>
            <pc:docMk/>
            <pc:sldMk cId="222728785" sldId="274"/>
            <ac:spMk id="10" creationId="{EA284212-C175-4C82-B112-A5208F70CB53}"/>
          </ac:spMkLst>
        </pc:spChg>
        <pc:spChg chg="add del">
          <ac:chgData name="Renad Hajed" userId="2799f3666c00840d" providerId="LiveId" clId="{C9D2816E-DDA9-4D3E-AA17-2D7F086F76EF}" dt="2021-07-11T23:56:11.841" v="518" actId="26606"/>
          <ac:spMkLst>
            <pc:docMk/>
            <pc:sldMk cId="222728785" sldId="274"/>
            <ac:spMk id="11" creationId="{11657BF2-BFFB-4FF0-9FE2-4D7F7A7C9D50}"/>
          </ac:spMkLst>
        </pc:spChg>
        <pc:spChg chg="add del">
          <ac:chgData name="Renad Hajed" userId="2799f3666c00840d" providerId="LiveId" clId="{C9D2816E-DDA9-4D3E-AA17-2D7F086F76EF}" dt="2021-07-11T23:57:27.451" v="538" actId="26606"/>
          <ac:spMkLst>
            <pc:docMk/>
            <pc:sldMk cId="222728785" sldId="274"/>
            <ac:spMk id="12" creationId="{619EC706-8928-4DFD-8084-35D599EB434F}"/>
          </ac:spMkLst>
        </pc:spChg>
        <pc:spChg chg="add del">
          <ac:chgData name="Renad Hajed" userId="2799f3666c00840d" providerId="LiveId" clId="{C9D2816E-DDA9-4D3E-AA17-2D7F086F76EF}" dt="2021-07-11T23:56:11.841" v="518" actId="26606"/>
          <ac:spMkLst>
            <pc:docMk/>
            <pc:sldMk cId="222728785" sldId="274"/>
            <ac:spMk id="13" creationId="{25397171-E233-4F26-9A8C-29C436537DC4}"/>
          </ac:spMkLst>
        </pc:spChg>
        <pc:spChg chg="add del">
          <ac:chgData name="Renad Hajed" userId="2799f3666c00840d" providerId="LiveId" clId="{C9D2816E-DDA9-4D3E-AA17-2D7F086F76EF}" dt="2021-07-11T23:57:41.346" v="540" actId="26606"/>
          <ac:spMkLst>
            <pc:docMk/>
            <pc:sldMk cId="222728785" sldId="274"/>
            <ac:spMk id="14" creationId="{11657BF2-BFFB-4FF0-9FE2-4D7F7A7C9D50}"/>
          </ac:spMkLst>
        </pc:spChg>
        <pc:spChg chg="add del">
          <ac:chgData name="Renad Hajed" userId="2799f3666c00840d" providerId="LiveId" clId="{C9D2816E-DDA9-4D3E-AA17-2D7F086F76EF}" dt="2021-07-11T23:56:11.841" v="518" actId="26606"/>
          <ac:spMkLst>
            <pc:docMk/>
            <pc:sldMk cId="222728785" sldId="274"/>
            <ac:spMk id="15" creationId="{EA830B9C-C9EB-4D80-9552-AE9DE30758C9}"/>
          </ac:spMkLst>
        </pc:spChg>
        <pc:spChg chg="add del">
          <ac:chgData name="Renad Hajed" userId="2799f3666c00840d" providerId="LiveId" clId="{C9D2816E-DDA9-4D3E-AA17-2D7F086F76EF}" dt="2021-07-11T23:57:41.346" v="540" actId="26606"/>
          <ac:spMkLst>
            <pc:docMk/>
            <pc:sldMk cId="222728785" sldId="274"/>
            <ac:spMk id="16" creationId="{25397171-E233-4F26-9A8C-29C436537DC4}"/>
          </ac:spMkLst>
        </pc:spChg>
        <pc:spChg chg="add del">
          <ac:chgData name="Renad Hajed" userId="2799f3666c00840d" providerId="LiveId" clId="{C9D2816E-DDA9-4D3E-AA17-2D7F086F76EF}" dt="2021-07-11T23:56:16.381" v="520" actId="26606"/>
          <ac:spMkLst>
            <pc:docMk/>
            <pc:sldMk cId="222728785" sldId="274"/>
            <ac:spMk id="17" creationId="{4E9EDDFA-8F05-462B-8D3E-5B9C4FBC735B}"/>
          </ac:spMkLst>
        </pc:spChg>
        <pc:spChg chg="add del">
          <ac:chgData name="Renad Hajed" userId="2799f3666c00840d" providerId="LiveId" clId="{C9D2816E-DDA9-4D3E-AA17-2D7F086F76EF}" dt="2021-07-11T23:56:16.381" v="520" actId="26606"/>
          <ac:spMkLst>
            <pc:docMk/>
            <pc:sldMk cId="222728785" sldId="274"/>
            <ac:spMk id="18" creationId="{143F9A23-3237-4ED6-A1E9-C0E6530E053B}"/>
          </ac:spMkLst>
        </pc:spChg>
        <pc:spChg chg="add del">
          <ac:chgData name="Renad Hajed" userId="2799f3666c00840d" providerId="LiveId" clId="{C9D2816E-DDA9-4D3E-AA17-2D7F086F76EF}" dt="2021-07-11T23:56:16.381" v="520" actId="26606"/>
          <ac:spMkLst>
            <pc:docMk/>
            <pc:sldMk cId="222728785" sldId="274"/>
            <ac:spMk id="19" creationId="{C63CD46D-4335-4BA4-842A-BF835A99CB2C}"/>
          </ac:spMkLst>
        </pc:spChg>
        <pc:spChg chg="add del">
          <ac:chgData name="Renad Hajed" userId="2799f3666c00840d" providerId="LiveId" clId="{C9D2816E-DDA9-4D3E-AA17-2D7F086F76EF}" dt="2021-07-11T23:57:41.346" v="540" actId="26606"/>
          <ac:spMkLst>
            <pc:docMk/>
            <pc:sldMk cId="222728785" sldId="274"/>
            <ac:spMk id="20" creationId="{EA830B9C-C9EB-4D80-9552-AE9DE30758C9}"/>
          </ac:spMkLst>
        </pc:spChg>
        <pc:spChg chg="add del">
          <ac:chgData name="Renad Hajed" userId="2799f3666c00840d" providerId="LiveId" clId="{C9D2816E-DDA9-4D3E-AA17-2D7F086F76EF}" dt="2021-07-11T23:56:18.064" v="522" actId="26606"/>
          <ac:spMkLst>
            <pc:docMk/>
            <pc:sldMk cId="222728785" sldId="274"/>
            <ac:spMk id="21" creationId="{EB949D8D-8E17-4DBF-BEA8-13C57BF63803}"/>
          </ac:spMkLst>
        </pc:spChg>
        <pc:spChg chg="add del">
          <ac:chgData name="Renad Hajed" userId="2799f3666c00840d" providerId="LiveId" clId="{C9D2816E-DDA9-4D3E-AA17-2D7F086F76EF}" dt="2021-07-11T23:56:18.064" v="522" actId="26606"/>
          <ac:spMkLst>
            <pc:docMk/>
            <pc:sldMk cId="222728785" sldId="274"/>
            <ac:spMk id="22" creationId="{4BC6FC45-D4D9-4025-91DA-272D318D372B}"/>
          </ac:spMkLst>
        </pc:spChg>
        <pc:spChg chg="add del">
          <ac:chgData name="Renad Hajed" userId="2799f3666c00840d" providerId="LiveId" clId="{C9D2816E-DDA9-4D3E-AA17-2D7F086F76EF}" dt="2021-07-11T23:56:18.064" v="522" actId="26606"/>
          <ac:spMkLst>
            <pc:docMk/>
            <pc:sldMk cId="222728785" sldId="274"/>
            <ac:spMk id="23" creationId="{EA284212-C175-4C82-B112-A5208F70CB53}"/>
          </ac:spMkLst>
        </pc:spChg>
        <pc:spChg chg="add del">
          <ac:chgData name="Renad Hajed" userId="2799f3666c00840d" providerId="LiveId" clId="{C9D2816E-DDA9-4D3E-AA17-2D7F086F76EF}" dt="2021-07-11T23:56:18.064" v="522" actId="26606"/>
          <ac:spMkLst>
            <pc:docMk/>
            <pc:sldMk cId="222728785" sldId="274"/>
            <ac:spMk id="24" creationId="{619EC706-8928-4DFD-8084-35D599EB434F}"/>
          </ac:spMkLst>
        </pc:spChg>
        <pc:spChg chg="add del">
          <ac:chgData name="Renad Hajed" userId="2799f3666c00840d" providerId="LiveId" clId="{C9D2816E-DDA9-4D3E-AA17-2D7F086F76EF}" dt="2021-07-12T00:00:07.881" v="577" actId="26606"/>
          <ac:spMkLst>
            <pc:docMk/>
            <pc:sldMk cId="222728785" sldId="274"/>
            <ac:spMk id="25" creationId="{EB949D8D-8E17-4DBF-BEA8-13C57BF63803}"/>
          </ac:spMkLst>
        </pc:spChg>
        <pc:spChg chg="add del">
          <ac:chgData name="Renad Hajed" userId="2799f3666c00840d" providerId="LiveId" clId="{C9D2816E-DDA9-4D3E-AA17-2D7F086F76EF}" dt="2021-07-11T23:56:19.663" v="524" actId="26606"/>
          <ac:spMkLst>
            <pc:docMk/>
            <pc:sldMk cId="222728785" sldId="274"/>
            <ac:spMk id="26" creationId="{B6EE7E08-B389-43E5-B019-1B0A8ACBBD93}"/>
          </ac:spMkLst>
        </pc:spChg>
        <pc:spChg chg="add del">
          <ac:chgData name="Renad Hajed" userId="2799f3666c00840d" providerId="LiveId" clId="{C9D2816E-DDA9-4D3E-AA17-2D7F086F76EF}" dt="2021-07-11T23:56:19.663" v="524" actId="26606"/>
          <ac:spMkLst>
            <pc:docMk/>
            <pc:sldMk cId="222728785" sldId="274"/>
            <ac:spMk id="27" creationId="{E60D94A5-8A09-4BAB-8F7C-69BC34C54DDE}"/>
          </ac:spMkLst>
        </pc:spChg>
        <pc:spChg chg="add del">
          <ac:chgData name="Renad Hajed" userId="2799f3666c00840d" providerId="LiveId" clId="{C9D2816E-DDA9-4D3E-AA17-2D7F086F76EF}" dt="2021-07-11T23:56:19.663" v="524" actId="26606"/>
          <ac:spMkLst>
            <pc:docMk/>
            <pc:sldMk cId="222728785" sldId="274"/>
            <ac:spMk id="28" creationId="{7A1AE32B-3A6E-4C5E-8FEB-73861B9A26B5}"/>
          </ac:spMkLst>
        </pc:spChg>
        <pc:spChg chg="add del">
          <ac:chgData name="Renad Hajed" userId="2799f3666c00840d" providerId="LiveId" clId="{C9D2816E-DDA9-4D3E-AA17-2D7F086F76EF}" dt="2021-07-12T00:00:07.881" v="577" actId="26606"/>
          <ac:spMkLst>
            <pc:docMk/>
            <pc:sldMk cId="222728785" sldId="274"/>
            <ac:spMk id="29" creationId="{4BC6FC45-D4D9-4025-91DA-272D318D372B}"/>
          </ac:spMkLst>
        </pc:spChg>
        <pc:spChg chg="add del">
          <ac:chgData name="Renad Hajed" userId="2799f3666c00840d" providerId="LiveId" clId="{C9D2816E-DDA9-4D3E-AA17-2D7F086F76EF}" dt="2021-07-11T23:56:26.393" v="526" actId="26606"/>
          <ac:spMkLst>
            <pc:docMk/>
            <pc:sldMk cId="222728785" sldId="274"/>
            <ac:spMk id="30" creationId="{282E2A95-1A08-4118-83C6-B1CA5648E075}"/>
          </ac:spMkLst>
        </pc:spChg>
        <pc:spChg chg="add del">
          <ac:chgData name="Renad Hajed" userId="2799f3666c00840d" providerId="LiveId" clId="{C9D2816E-DDA9-4D3E-AA17-2D7F086F76EF}" dt="2021-07-11T23:56:26.393" v="526" actId="26606"/>
          <ac:spMkLst>
            <pc:docMk/>
            <pc:sldMk cId="222728785" sldId="274"/>
            <ac:spMk id="31" creationId="{2FFEFC7E-85EE-4AC9-A351-FBEB13A1D622}"/>
          </ac:spMkLst>
        </pc:spChg>
        <pc:spChg chg="add del">
          <ac:chgData name="Renad Hajed" userId="2799f3666c00840d" providerId="LiveId" clId="{C9D2816E-DDA9-4D3E-AA17-2D7F086F76EF}" dt="2021-07-11T23:56:26.393" v="526" actId="26606"/>
          <ac:spMkLst>
            <pc:docMk/>
            <pc:sldMk cId="222728785" sldId="274"/>
            <ac:spMk id="32" creationId="{CB2511BB-FC4C-45F3-94EB-661D6806C942}"/>
          </ac:spMkLst>
        </pc:spChg>
        <pc:spChg chg="add del">
          <ac:chgData name="Renad Hajed" userId="2799f3666c00840d" providerId="LiveId" clId="{C9D2816E-DDA9-4D3E-AA17-2D7F086F76EF}" dt="2021-07-11T23:56:26.393" v="526" actId="26606"/>
          <ac:spMkLst>
            <pc:docMk/>
            <pc:sldMk cId="222728785" sldId="274"/>
            <ac:spMk id="33" creationId="{68DC0EC7-60EA-4BD3-BC04-D547DE1B2891}"/>
          </ac:spMkLst>
        </pc:spChg>
        <pc:spChg chg="add del">
          <ac:chgData name="Renad Hajed" userId="2799f3666c00840d" providerId="LiveId" clId="{C9D2816E-DDA9-4D3E-AA17-2D7F086F76EF}" dt="2021-07-12T00:00:07.881" v="577" actId="26606"/>
          <ac:spMkLst>
            <pc:docMk/>
            <pc:sldMk cId="222728785" sldId="274"/>
            <ac:spMk id="34" creationId="{EA284212-C175-4C82-B112-A5208F70CB53}"/>
          </ac:spMkLst>
        </pc:spChg>
        <pc:spChg chg="add del">
          <ac:chgData name="Renad Hajed" userId="2799f3666c00840d" providerId="LiveId" clId="{C9D2816E-DDA9-4D3E-AA17-2D7F086F76EF}" dt="2021-07-11T23:56:27.759" v="528" actId="26606"/>
          <ac:spMkLst>
            <pc:docMk/>
            <pc:sldMk cId="222728785" sldId="274"/>
            <ac:spMk id="35" creationId="{EB949D8D-8E17-4DBF-BEA8-13C57BF63803}"/>
          </ac:spMkLst>
        </pc:spChg>
        <pc:spChg chg="add del">
          <ac:chgData name="Renad Hajed" userId="2799f3666c00840d" providerId="LiveId" clId="{C9D2816E-DDA9-4D3E-AA17-2D7F086F76EF}" dt="2021-07-11T23:56:27.759" v="528" actId="26606"/>
          <ac:spMkLst>
            <pc:docMk/>
            <pc:sldMk cId="222728785" sldId="274"/>
            <ac:spMk id="36" creationId="{4BC6FC45-D4D9-4025-91DA-272D318D372B}"/>
          </ac:spMkLst>
        </pc:spChg>
        <pc:spChg chg="add del">
          <ac:chgData name="Renad Hajed" userId="2799f3666c00840d" providerId="LiveId" clId="{C9D2816E-DDA9-4D3E-AA17-2D7F086F76EF}" dt="2021-07-11T23:56:27.759" v="528" actId="26606"/>
          <ac:spMkLst>
            <pc:docMk/>
            <pc:sldMk cId="222728785" sldId="274"/>
            <ac:spMk id="37" creationId="{EA284212-C175-4C82-B112-A5208F70CB53}"/>
          </ac:spMkLst>
        </pc:spChg>
        <pc:spChg chg="add del">
          <ac:chgData name="Renad Hajed" userId="2799f3666c00840d" providerId="LiveId" clId="{C9D2816E-DDA9-4D3E-AA17-2D7F086F76EF}" dt="2021-07-12T00:00:07.881" v="577" actId="26606"/>
          <ac:spMkLst>
            <pc:docMk/>
            <pc:sldMk cId="222728785" sldId="274"/>
            <ac:spMk id="38" creationId="{619EC706-8928-4DFD-8084-35D599EB434F}"/>
          </ac:spMkLst>
        </pc:spChg>
        <pc:spChg chg="add del">
          <ac:chgData name="Renad Hajed" userId="2799f3666c00840d" providerId="LiveId" clId="{C9D2816E-DDA9-4D3E-AA17-2D7F086F76EF}" dt="2021-07-11T23:56:40.636" v="530" actId="26606"/>
          <ac:spMkLst>
            <pc:docMk/>
            <pc:sldMk cId="222728785" sldId="274"/>
            <ac:spMk id="39" creationId="{62E3493C-9EE5-40C5-9902-4A0416374CD5}"/>
          </ac:spMkLst>
        </pc:spChg>
        <pc:spChg chg="add del">
          <ac:chgData name="Renad Hajed" userId="2799f3666c00840d" providerId="LiveId" clId="{C9D2816E-DDA9-4D3E-AA17-2D7F086F76EF}" dt="2021-07-11T23:56:40.636" v="530" actId="26606"/>
          <ac:spMkLst>
            <pc:docMk/>
            <pc:sldMk cId="222728785" sldId="274"/>
            <ac:spMk id="40" creationId="{C93C2DD8-0EC6-4B41-91E6-4A8E336AF89A}"/>
          </ac:spMkLst>
        </pc:spChg>
        <pc:spChg chg="add del">
          <ac:chgData name="Renad Hajed" userId="2799f3666c00840d" providerId="LiveId" clId="{C9D2816E-DDA9-4D3E-AA17-2D7F086F76EF}" dt="2021-07-11T23:56:40.636" v="530" actId="26606"/>
          <ac:spMkLst>
            <pc:docMk/>
            <pc:sldMk cId="222728785" sldId="274"/>
            <ac:spMk id="41" creationId="{D5E3F933-FC69-4374-A35F-CF40365370FB}"/>
          </ac:spMkLst>
        </pc:spChg>
        <pc:spChg chg="add del">
          <ac:chgData name="Renad Hajed" userId="2799f3666c00840d" providerId="LiveId" clId="{C9D2816E-DDA9-4D3E-AA17-2D7F086F76EF}" dt="2021-07-11T23:56:43.604" v="532" actId="26606"/>
          <ac:spMkLst>
            <pc:docMk/>
            <pc:sldMk cId="222728785" sldId="274"/>
            <ac:spMk id="43" creationId="{E192707B-B929-41A7-9B41-E959A1C689E4}"/>
          </ac:spMkLst>
        </pc:spChg>
        <pc:spChg chg="add del">
          <ac:chgData name="Renad Hajed" userId="2799f3666c00840d" providerId="LiveId" clId="{C9D2816E-DDA9-4D3E-AA17-2D7F086F76EF}" dt="2021-07-11T23:56:43.604" v="532" actId="26606"/>
          <ac:spMkLst>
            <pc:docMk/>
            <pc:sldMk cId="222728785" sldId="274"/>
            <ac:spMk id="44" creationId="{8FB4235C-4505-46C7-AD8F-8769A1972FC1}"/>
          </ac:spMkLst>
        </pc:spChg>
        <pc:spChg chg="add del">
          <ac:chgData name="Renad Hajed" userId="2799f3666c00840d" providerId="LiveId" clId="{C9D2816E-DDA9-4D3E-AA17-2D7F086F76EF}" dt="2021-07-11T23:56:47.962" v="534" actId="26606"/>
          <ac:spMkLst>
            <pc:docMk/>
            <pc:sldMk cId="222728785" sldId="274"/>
            <ac:spMk id="46" creationId="{47421797-7B77-498E-A01C-0A1194615BD5}"/>
          </ac:spMkLst>
        </pc:spChg>
        <pc:spChg chg="add del">
          <ac:chgData name="Renad Hajed" userId="2799f3666c00840d" providerId="LiveId" clId="{C9D2816E-DDA9-4D3E-AA17-2D7F086F76EF}" dt="2021-07-11T23:56:47.962" v="534" actId="26606"/>
          <ac:spMkLst>
            <pc:docMk/>
            <pc:sldMk cId="222728785" sldId="274"/>
            <ac:spMk id="47" creationId="{926D38EC-CD1B-456B-A813-64F8D8E71DA5}"/>
          </ac:spMkLst>
        </pc:spChg>
        <pc:spChg chg="add del">
          <ac:chgData name="Renad Hajed" userId="2799f3666c00840d" providerId="LiveId" clId="{C9D2816E-DDA9-4D3E-AA17-2D7F086F76EF}" dt="2021-07-11T23:56:47.962" v="534" actId="26606"/>
          <ac:spMkLst>
            <pc:docMk/>
            <pc:sldMk cId="222728785" sldId="274"/>
            <ac:spMk id="48" creationId="{2DC18E46-CA2E-43A8-A2EC-61D30FAC3678}"/>
          </ac:spMkLst>
        </pc:spChg>
        <pc:spChg chg="add del">
          <ac:chgData name="Renad Hajed" userId="2799f3666c00840d" providerId="LiveId" clId="{C9D2816E-DDA9-4D3E-AA17-2D7F086F76EF}" dt="2021-07-12T00:03:49.623" v="596" actId="700"/>
          <ac:spMkLst>
            <pc:docMk/>
            <pc:sldMk cId="222728785" sldId="274"/>
            <ac:spMk id="61" creationId="{4E9EDDFA-8F05-462B-8D3E-5B9C4FBC735B}"/>
          </ac:spMkLst>
        </pc:spChg>
        <pc:spChg chg="add del">
          <ac:chgData name="Renad Hajed" userId="2799f3666c00840d" providerId="LiveId" clId="{C9D2816E-DDA9-4D3E-AA17-2D7F086F76EF}" dt="2021-07-12T00:03:49.623" v="596" actId="700"/>
          <ac:spMkLst>
            <pc:docMk/>
            <pc:sldMk cId="222728785" sldId="274"/>
            <ac:spMk id="62" creationId="{143F9A23-3237-4ED6-A1E9-C0E6530E053B}"/>
          </ac:spMkLst>
        </pc:spChg>
        <pc:spChg chg="add del">
          <ac:chgData name="Renad Hajed" userId="2799f3666c00840d" providerId="LiveId" clId="{C9D2816E-DDA9-4D3E-AA17-2D7F086F76EF}" dt="2021-07-12T00:03:49.623" v="596" actId="700"/>
          <ac:spMkLst>
            <pc:docMk/>
            <pc:sldMk cId="222728785" sldId="274"/>
            <ac:spMk id="63" creationId="{C63CD46D-4335-4BA4-842A-BF835A99CB2C}"/>
          </ac:spMkLst>
        </pc:spChg>
        <pc:spChg chg="add del">
          <ac:chgData name="Renad Hajed" userId="2799f3666c00840d" providerId="LiveId" clId="{C9D2816E-DDA9-4D3E-AA17-2D7F086F76EF}" dt="2021-07-11T23:59:37.531" v="566" actId="26606"/>
          <ac:spMkLst>
            <pc:docMk/>
            <pc:sldMk cId="222728785" sldId="274"/>
            <ac:spMk id="64" creationId="{4E9EDDFA-8F05-462B-8D3E-5B9C4FBC735B}"/>
          </ac:spMkLst>
        </pc:spChg>
        <pc:spChg chg="add del">
          <ac:chgData name="Renad Hajed" userId="2799f3666c00840d" providerId="LiveId" clId="{C9D2816E-DDA9-4D3E-AA17-2D7F086F76EF}" dt="2021-07-11T23:59:37.531" v="566" actId="26606"/>
          <ac:spMkLst>
            <pc:docMk/>
            <pc:sldMk cId="222728785" sldId="274"/>
            <ac:spMk id="66" creationId="{143F9A23-3237-4ED6-A1E9-C0E6530E053B}"/>
          </ac:spMkLst>
        </pc:spChg>
        <pc:spChg chg="add del">
          <ac:chgData name="Renad Hajed" userId="2799f3666c00840d" providerId="LiveId" clId="{C9D2816E-DDA9-4D3E-AA17-2D7F086F76EF}" dt="2021-07-11T23:59:37.531" v="566" actId="26606"/>
          <ac:spMkLst>
            <pc:docMk/>
            <pc:sldMk cId="222728785" sldId="274"/>
            <ac:spMk id="68" creationId="{C63CD46D-4335-4BA4-842A-BF835A99CB2C}"/>
          </ac:spMkLst>
        </pc:spChg>
        <pc:spChg chg="add del">
          <ac:chgData name="Renad Hajed" userId="2799f3666c00840d" providerId="LiveId" clId="{C9D2816E-DDA9-4D3E-AA17-2D7F086F76EF}" dt="2021-07-11T23:59:41.228" v="568" actId="26606"/>
          <ac:spMkLst>
            <pc:docMk/>
            <pc:sldMk cId="222728785" sldId="274"/>
            <ac:spMk id="70" creationId="{B6EE7E08-B389-43E5-B019-1B0A8ACBBD93}"/>
          </ac:spMkLst>
        </pc:spChg>
        <pc:spChg chg="add del">
          <ac:chgData name="Renad Hajed" userId="2799f3666c00840d" providerId="LiveId" clId="{C9D2816E-DDA9-4D3E-AA17-2D7F086F76EF}" dt="2021-07-11T23:59:41.228" v="568" actId="26606"/>
          <ac:spMkLst>
            <pc:docMk/>
            <pc:sldMk cId="222728785" sldId="274"/>
            <ac:spMk id="71" creationId="{E60D94A5-8A09-4BAB-8F7C-69BC34C54DDE}"/>
          </ac:spMkLst>
        </pc:spChg>
        <pc:spChg chg="add del">
          <ac:chgData name="Renad Hajed" userId="2799f3666c00840d" providerId="LiveId" clId="{C9D2816E-DDA9-4D3E-AA17-2D7F086F76EF}" dt="2021-07-11T23:59:41.228" v="568" actId="26606"/>
          <ac:spMkLst>
            <pc:docMk/>
            <pc:sldMk cId="222728785" sldId="274"/>
            <ac:spMk id="72" creationId="{7A1AE32B-3A6E-4C5E-8FEB-73861B9A26B5}"/>
          </ac:spMkLst>
        </pc:spChg>
        <pc:spChg chg="add del">
          <ac:chgData name="Renad Hajed" userId="2799f3666c00840d" providerId="LiveId" clId="{C9D2816E-DDA9-4D3E-AA17-2D7F086F76EF}" dt="2021-07-11T23:59:47.867" v="570" actId="26606"/>
          <ac:spMkLst>
            <pc:docMk/>
            <pc:sldMk cId="222728785" sldId="274"/>
            <ac:spMk id="74" creationId="{84A3A5EB-931E-46DE-A692-6731DB9885FA}"/>
          </ac:spMkLst>
        </pc:spChg>
        <pc:spChg chg="add del">
          <ac:chgData name="Renad Hajed" userId="2799f3666c00840d" providerId="LiveId" clId="{C9D2816E-DDA9-4D3E-AA17-2D7F086F76EF}" dt="2021-07-11T23:59:47.867" v="570" actId="26606"/>
          <ac:spMkLst>
            <pc:docMk/>
            <pc:sldMk cId="222728785" sldId="274"/>
            <ac:spMk id="75" creationId="{2358634F-705D-44E4-9FBF-A406E2F9A439}"/>
          </ac:spMkLst>
        </pc:spChg>
        <pc:spChg chg="add del">
          <ac:chgData name="Renad Hajed" userId="2799f3666c00840d" providerId="LiveId" clId="{C9D2816E-DDA9-4D3E-AA17-2D7F086F76EF}" dt="2021-07-11T23:59:47.867" v="570" actId="26606"/>
          <ac:spMkLst>
            <pc:docMk/>
            <pc:sldMk cId="222728785" sldId="274"/>
            <ac:spMk id="76" creationId="{6FCFE1E3-A09C-4196-A99F-B7C3014E9604}"/>
          </ac:spMkLst>
        </pc:spChg>
        <pc:spChg chg="add del">
          <ac:chgData name="Renad Hajed" userId="2799f3666c00840d" providerId="LiveId" clId="{C9D2816E-DDA9-4D3E-AA17-2D7F086F76EF}" dt="2021-07-11T23:59:56.460" v="572" actId="26606"/>
          <ac:spMkLst>
            <pc:docMk/>
            <pc:sldMk cId="222728785" sldId="274"/>
            <ac:spMk id="78" creationId="{4E9EDDFA-8F05-462B-8D3E-5B9C4FBC735B}"/>
          </ac:spMkLst>
        </pc:spChg>
        <pc:spChg chg="add del">
          <ac:chgData name="Renad Hajed" userId="2799f3666c00840d" providerId="LiveId" clId="{C9D2816E-DDA9-4D3E-AA17-2D7F086F76EF}" dt="2021-07-11T23:59:56.460" v="572" actId="26606"/>
          <ac:spMkLst>
            <pc:docMk/>
            <pc:sldMk cId="222728785" sldId="274"/>
            <ac:spMk id="79" creationId="{143F9A23-3237-4ED6-A1E9-C0E6530E053B}"/>
          </ac:spMkLst>
        </pc:spChg>
        <pc:spChg chg="add del">
          <ac:chgData name="Renad Hajed" userId="2799f3666c00840d" providerId="LiveId" clId="{C9D2816E-DDA9-4D3E-AA17-2D7F086F76EF}" dt="2021-07-11T23:59:56.460" v="572" actId="26606"/>
          <ac:spMkLst>
            <pc:docMk/>
            <pc:sldMk cId="222728785" sldId="274"/>
            <ac:spMk id="80" creationId="{C63CD46D-4335-4BA4-842A-BF835A99CB2C}"/>
          </ac:spMkLst>
        </pc:spChg>
        <pc:graphicFrameChg chg="add del">
          <ac:chgData name="Renad Hajed" userId="2799f3666c00840d" providerId="LiveId" clId="{C9D2816E-DDA9-4D3E-AA17-2D7F086F76EF}" dt="2021-07-11T23:58:07.273" v="548" actId="26606"/>
          <ac:graphicFrameMkLst>
            <pc:docMk/>
            <pc:sldMk cId="222728785" sldId="274"/>
            <ac:graphicFrameMk id="42" creationId="{CC1B004A-29DA-4394-A578-6B98E59AB2BE}"/>
          </ac:graphicFrameMkLst>
        </pc:graphicFrameChg>
        <pc:graphicFrameChg chg="add del">
          <ac:chgData name="Renad Hajed" userId="2799f3666c00840d" providerId="LiveId" clId="{C9D2816E-DDA9-4D3E-AA17-2D7F086F76EF}" dt="2021-07-11T23:58:30.749" v="550" actId="26606"/>
          <ac:graphicFrameMkLst>
            <pc:docMk/>
            <pc:sldMk cId="222728785" sldId="274"/>
            <ac:graphicFrameMk id="45" creationId="{FB4F51C2-2535-4F91-81AF-6853EFE52ADA}"/>
          </ac:graphicFrameMkLst>
        </pc:graphicFrameChg>
        <pc:graphicFrameChg chg="add del">
          <ac:chgData name="Renad Hajed" userId="2799f3666c00840d" providerId="LiveId" clId="{C9D2816E-DDA9-4D3E-AA17-2D7F086F76EF}" dt="2021-07-11T23:58:34.515" v="552" actId="26606"/>
          <ac:graphicFrameMkLst>
            <pc:docMk/>
            <pc:sldMk cId="222728785" sldId="274"/>
            <ac:graphicFrameMk id="49" creationId="{CC1B004A-29DA-4394-A578-6B98E59AB2BE}"/>
          </ac:graphicFrameMkLst>
        </pc:graphicFrameChg>
        <pc:graphicFrameChg chg="add del">
          <ac:chgData name="Renad Hajed" userId="2799f3666c00840d" providerId="LiveId" clId="{C9D2816E-DDA9-4D3E-AA17-2D7F086F76EF}" dt="2021-07-11T23:58:35.697" v="554" actId="26606"/>
          <ac:graphicFrameMkLst>
            <pc:docMk/>
            <pc:sldMk cId="222728785" sldId="274"/>
            <ac:graphicFrameMk id="51" creationId="{FB4F51C2-2535-4F91-81AF-6853EFE52ADA}"/>
          </ac:graphicFrameMkLst>
        </pc:graphicFrameChg>
        <pc:graphicFrameChg chg="add del">
          <ac:chgData name="Renad Hajed" userId="2799f3666c00840d" providerId="LiveId" clId="{C9D2816E-DDA9-4D3E-AA17-2D7F086F76EF}" dt="2021-07-11T23:58:37.434" v="556" actId="26606"/>
          <ac:graphicFrameMkLst>
            <pc:docMk/>
            <pc:sldMk cId="222728785" sldId="274"/>
            <ac:graphicFrameMk id="53" creationId="{CC1B004A-29DA-4394-A578-6B98E59AB2BE}"/>
          </ac:graphicFrameMkLst>
        </pc:graphicFrameChg>
        <pc:graphicFrameChg chg="add del">
          <ac:chgData name="Renad Hajed" userId="2799f3666c00840d" providerId="LiveId" clId="{C9D2816E-DDA9-4D3E-AA17-2D7F086F76EF}" dt="2021-07-11T23:58:43.260" v="558" actId="26606"/>
          <ac:graphicFrameMkLst>
            <pc:docMk/>
            <pc:sldMk cId="222728785" sldId="274"/>
            <ac:graphicFrameMk id="55" creationId="{FB4F51C2-2535-4F91-81AF-6853EFE52ADA}"/>
          </ac:graphicFrameMkLst>
        </pc:graphicFrameChg>
        <pc:graphicFrameChg chg="add del">
          <ac:chgData name="Renad Hajed" userId="2799f3666c00840d" providerId="LiveId" clId="{C9D2816E-DDA9-4D3E-AA17-2D7F086F76EF}" dt="2021-07-11T23:58:45.168" v="560" actId="26606"/>
          <ac:graphicFrameMkLst>
            <pc:docMk/>
            <pc:sldMk cId="222728785" sldId="274"/>
            <ac:graphicFrameMk id="57" creationId="{CC1B004A-29DA-4394-A578-6B98E59AB2BE}"/>
          </ac:graphicFrameMkLst>
        </pc:graphicFrameChg>
        <pc:graphicFrameChg chg="add mod ord modGraphic">
          <ac:chgData name="Renad Hajed" userId="2799f3666c00840d" providerId="LiveId" clId="{C9D2816E-DDA9-4D3E-AA17-2D7F086F76EF}" dt="2021-07-12T00:03:49.623" v="596" actId="700"/>
          <ac:graphicFrameMkLst>
            <pc:docMk/>
            <pc:sldMk cId="222728785" sldId="274"/>
            <ac:graphicFrameMk id="59" creationId="{FB4F51C2-2535-4F91-81AF-6853EFE52ADA}"/>
          </ac:graphicFrameMkLst>
        </pc:graphicFrameChg>
        <pc:picChg chg="add mod ord">
          <ac:chgData name="Renad Hajed" userId="2799f3666c00840d" providerId="LiveId" clId="{C9D2816E-DDA9-4D3E-AA17-2D7F086F76EF}" dt="2021-07-12T00:04:52.646" v="598"/>
          <ac:picMkLst>
            <pc:docMk/>
            <pc:sldMk cId="222728785" sldId="274"/>
            <ac:picMk id="2" creationId="{D5295D50-BA3F-46C5-9641-3D2E794ECB12}"/>
          </ac:picMkLst>
        </pc:picChg>
        <pc:picChg chg="add del">
          <ac:chgData name="Renad Hajed" userId="2799f3666c00840d" providerId="LiveId" clId="{C9D2816E-DDA9-4D3E-AA17-2D7F086F76EF}" dt="2021-07-11T23:56:02.106" v="516" actId="478"/>
          <ac:picMkLst>
            <pc:docMk/>
            <pc:sldMk cId="222728785" sldId="274"/>
            <ac:picMk id="3" creationId="{4526CADF-71D5-4D57-9AFC-671B37892AD9}"/>
          </ac:picMkLst>
        </pc:picChg>
      </pc:sldChg>
      <pc:sldChg chg="addSp delSp modSp add mod setBg setClrOvrMap">
        <pc:chgData name="Renad Hajed" userId="2799f3666c00840d" providerId="LiveId" clId="{C9D2816E-DDA9-4D3E-AA17-2D7F086F76EF}" dt="2021-07-12T00:16:33.992" v="695" actId="1366"/>
        <pc:sldMkLst>
          <pc:docMk/>
          <pc:sldMk cId="2395144458" sldId="275"/>
        </pc:sldMkLst>
        <pc:spChg chg="mod">
          <ac:chgData name="Renad Hajed" userId="2799f3666c00840d" providerId="LiveId" clId="{C9D2816E-DDA9-4D3E-AA17-2D7F086F76EF}" dt="2021-07-12T00:12:00.475" v="652" actId="26606"/>
          <ac:spMkLst>
            <pc:docMk/>
            <pc:sldMk cId="2395144458" sldId="275"/>
            <ac:spMk id="4" creationId="{C9B80FAA-9959-2741-B98B-B6511D87B8E1}"/>
          </ac:spMkLst>
        </pc:spChg>
        <pc:spChg chg="add del mod">
          <ac:chgData name="Renad Hajed" userId="2799f3666c00840d" providerId="LiveId" clId="{C9D2816E-DDA9-4D3E-AA17-2D7F086F76EF}" dt="2021-07-12T00:09:49.694" v="632" actId="26606"/>
          <ac:spMkLst>
            <pc:docMk/>
            <pc:sldMk cId="2395144458" sldId="275"/>
            <ac:spMk id="6" creationId="{A7C978F0-B6ED-4F27-B294-20FFF5583213}"/>
          </ac:spMkLst>
        </pc:spChg>
        <pc:spChg chg="add del">
          <ac:chgData name="Renad Hajed" userId="2799f3666c00840d" providerId="LiveId" clId="{C9D2816E-DDA9-4D3E-AA17-2D7F086F76EF}" dt="2021-07-12T00:09:19.051" v="625" actId="26606"/>
          <ac:spMkLst>
            <pc:docMk/>
            <pc:sldMk cId="2395144458" sldId="275"/>
            <ac:spMk id="11" creationId="{11657BF2-BFFB-4FF0-9FE2-4D7F7A7C9D50}"/>
          </ac:spMkLst>
        </pc:spChg>
        <pc:spChg chg="add del">
          <ac:chgData name="Renad Hajed" userId="2799f3666c00840d" providerId="LiveId" clId="{C9D2816E-DDA9-4D3E-AA17-2D7F086F76EF}" dt="2021-07-12T00:10:23.788" v="635" actId="26606"/>
          <ac:spMkLst>
            <pc:docMk/>
            <pc:sldMk cId="2395144458" sldId="275"/>
            <ac:spMk id="12" creationId="{EB949D8D-8E17-4DBF-BEA8-13C57BF63803}"/>
          </ac:spMkLst>
        </pc:spChg>
        <pc:spChg chg="add del">
          <ac:chgData name="Renad Hajed" userId="2799f3666c00840d" providerId="LiveId" clId="{C9D2816E-DDA9-4D3E-AA17-2D7F086F76EF}" dt="2021-07-12T00:09:19.051" v="625" actId="26606"/>
          <ac:spMkLst>
            <pc:docMk/>
            <pc:sldMk cId="2395144458" sldId="275"/>
            <ac:spMk id="13" creationId="{25397171-E233-4F26-9A8C-29C436537DC4}"/>
          </ac:spMkLst>
        </pc:spChg>
        <pc:spChg chg="add del">
          <ac:chgData name="Renad Hajed" userId="2799f3666c00840d" providerId="LiveId" clId="{C9D2816E-DDA9-4D3E-AA17-2D7F086F76EF}" dt="2021-07-12T00:10:23.788" v="635" actId="26606"/>
          <ac:spMkLst>
            <pc:docMk/>
            <pc:sldMk cId="2395144458" sldId="275"/>
            <ac:spMk id="14" creationId="{4BC6FC45-D4D9-4025-91DA-272D318D372B}"/>
          </ac:spMkLst>
        </pc:spChg>
        <pc:spChg chg="add del">
          <ac:chgData name="Renad Hajed" userId="2799f3666c00840d" providerId="LiveId" clId="{C9D2816E-DDA9-4D3E-AA17-2D7F086F76EF}" dt="2021-07-12T00:09:19.051" v="625" actId="26606"/>
          <ac:spMkLst>
            <pc:docMk/>
            <pc:sldMk cId="2395144458" sldId="275"/>
            <ac:spMk id="15" creationId="{EA830B9C-C9EB-4D80-9552-AE9DE30758C9}"/>
          </ac:spMkLst>
        </pc:spChg>
        <pc:spChg chg="add del">
          <ac:chgData name="Renad Hajed" userId="2799f3666c00840d" providerId="LiveId" clId="{C9D2816E-DDA9-4D3E-AA17-2D7F086F76EF}" dt="2021-07-12T00:10:23.788" v="635" actId="26606"/>
          <ac:spMkLst>
            <pc:docMk/>
            <pc:sldMk cId="2395144458" sldId="275"/>
            <ac:spMk id="16" creationId="{EA284212-C175-4C82-B112-A5208F70CB53}"/>
          </ac:spMkLst>
        </pc:spChg>
        <pc:spChg chg="add del">
          <ac:chgData name="Renad Hajed" userId="2799f3666c00840d" providerId="LiveId" clId="{C9D2816E-DDA9-4D3E-AA17-2D7F086F76EF}" dt="2021-07-12T00:09:22.513" v="627" actId="26606"/>
          <ac:spMkLst>
            <pc:docMk/>
            <pc:sldMk cId="2395144458" sldId="275"/>
            <ac:spMk id="17" creationId="{62E3493C-9EE5-40C5-9902-4A0416374CD5}"/>
          </ac:spMkLst>
        </pc:spChg>
        <pc:spChg chg="add del">
          <ac:chgData name="Renad Hajed" userId="2799f3666c00840d" providerId="LiveId" clId="{C9D2816E-DDA9-4D3E-AA17-2D7F086F76EF}" dt="2021-07-12T00:09:22.513" v="627" actId="26606"/>
          <ac:spMkLst>
            <pc:docMk/>
            <pc:sldMk cId="2395144458" sldId="275"/>
            <ac:spMk id="18" creationId="{C93C2DD8-0EC6-4B41-91E6-4A8E336AF89A}"/>
          </ac:spMkLst>
        </pc:spChg>
        <pc:spChg chg="add del">
          <ac:chgData name="Renad Hajed" userId="2799f3666c00840d" providerId="LiveId" clId="{C9D2816E-DDA9-4D3E-AA17-2D7F086F76EF}" dt="2021-07-12T00:09:22.513" v="627" actId="26606"/>
          <ac:spMkLst>
            <pc:docMk/>
            <pc:sldMk cId="2395144458" sldId="275"/>
            <ac:spMk id="19" creationId="{D5E3F933-FC69-4374-A35F-CF40365370FB}"/>
          </ac:spMkLst>
        </pc:spChg>
        <pc:spChg chg="add del">
          <ac:chgData name="Renad Hajed" userId="2799f3666c00840d" providerId="LiveId" clId="{C9D2816E-DDA9-4D3E-AA17-2D7F086F76EF}" dt="2021-07-12T00:10:50.665" v="637" actId="26606"/>
          <ac:spMkLst>
            <pc:docMk/>
            <pc:sldMk cId="2395144458" sldId="275"/>
            <ac:spMk id="20" creationId="{EB949D8D-8E17-4DBF-BEA8-13C57BF63803}"/>
          </ac:spMkLst>
        </pc:spChg>
        <pc:spChg chg="add del">
          <ac:chgData name="Renad Hajed" userId="2799f3666c00840d" providerId="LiveId" clId="{C9D2816E-DDA9-4D3E-AA17-2D7F086F76EF}" dt="2021-07-12T00:09:48.262" v="629" actId="26606"/>
          <ac:spMkLst>
            <pc:docMk/>
            <pc:sldMk cId="2395144458" sldId="275"/>
            <ac:spMk id="21" creationId="{EB949D8D-8E17-4DBF-BEA8-13C57BF63803}"/>
          </ac:spMkLst>
        </pc:spChg>
        <pc:spChg chg="add del">
          <ac:chgData name="Renad Hajed" userId="2799f3666c00840d" providerId="LiveId" clId="{C9D2816E-DDA9-4D3E-AA17-2D7F086F76EF}" dt="2021-07-12T00:09:48.262" v="629" actId="26606"/>
          <ac:spMkLst>
            <pc:docMk/>
            <pc:sldMk cId="2395144458" sldId="275"/>
            <ac:spMk id="22" creationId="{4BC6FC45-D4D9-4025-91DA-272D318D372B}"/>
          </ac:spMkLst>
        </pc:spChg>
        <pc:spChg chg="add del">
          <ac:chgData name="Renad Hajed" userId="2799f3666c00840d" providerId="LiveId" clId="{C9D2816E-DDA9-4D3E-AA17-2D7F086F76EF}" dt="2021-07-12T00:09:48.262" v="629" actId="26606"/>
          <ac:spMkLst>
            <pc:docMk/>
            <pc:sldMk cId="2395144458" sldId="275"/>
            <ac:spMk id="23" creationId="{EA284212-C175-4C82-B112-A5208F70CB53}"/>
          </ac:spMkLst>
        </pc:spChg>
        <pc:spChg chg="add del">
          <ac:chgData name="Renad Hajed" userId="2799f3666c00840d" providerId="LiveId" clId="{C9D2816E-DDA9-4D3E-AA17-2D7F086F76EF}" dt="2021-07-12T00:10:50.665" v="637" actId="26606"/>
          <ac:spMkLst>
            <pc:docMk/>
            <pc:sldMk cId="2395144458" sldId="275"/>
            <ac:spMk id="24" creationId="{4BC6FC45-D4D9-4025-91DA-272D318D372B}"/>
          </ac:spMkLst>
        </pc:spChg>
        <pc:spChg chg="add del">
          <ac:chgData name="Renad Hajed" userId="2799f3666c00840d" providerId="LiveId" clId="{C9D2816E-DDA9-4D3E-AA17-2D7F086F76EF}" dt="2021-07-12T00:10:50.665" v="637" actId="26606"/>
          <ac:spMkLst>
            <pc:docMk/>
            <pc:sldMk cId="2395144458" sldId="275"/>
            <ac:spMk id="25" creationId="{EA284212-C175-4C82-B112-A5208F70CB53}"/>
          </ac:spMkLst>
        </pc:spChg>
        <pc:spChg chg="add del">
          <ac:chgData name="Renad Hajed" userId="2799f3666c00840d" providerId="LiveId" clId="{C9D2816E-DDA9-4D3E-AA17-2D7F086F76EF}" dt="2021-07-12T00:10:50.665" v="637" actId="26606"/>
          <ac:spMkLst>
            <pc:docMk/>
            <pc:sldMk cId="2395144458" sldId="275"/>
            <ac:spMk id="26" creationId="{619EC706-8928-4DFD-8084-35D599EB434F}"/>
          </ac:spMkLst>
        </pc:spChg>
        <pc:spChg chg="add del">
          <ac:chgData name="Renad Hajed" userId="2799f3666c00840d" providerId="LiveId" clId="{C9D2816E-DDA9-4D3E-AA17-2D7F086F76EF}" dt="2021-07-12T00:11:41.105" v="649" actId="26606"/>
          <ac:spMkLst>
            <pc:docMk/>
            <pc:sldMk cId="2395144458" sldId="275"/>
            <ac:spMk id="27" creationId="{EB949D8D-8E17-4DBF-BEA8-13C57BF63803}"/>
          </ac:spMkLst>
        </pc:spChg>
        <pc:spChg chg="add del">
          <ac:chgData name="Renad Hajed" userId="2799f3666c00840d" providerId="LiveId" clId="{C9D2816E-DDA9-4D3E-AA17-2D7F086F76EF}" dt="2021-07-12T00:11:03.886" v="639" actId="26606"/>
          <ac:spMkLst>
            <pc:docMk/>
            <pc:sldMk cId="2395144458" sldId="275"/>
            <ac:spMk id="28" creationId="{11657BF2-BFFB-4FF0-9FE2-4D7F7A7C9D50}"/>
          </ac:spMkLst>
        </pc:spChg>
        <pc:spChg chg="add del">
          <ac:chgData name="Renad Hajed" userId="2799f3666c00840d" providerId="LiveId" clId="{C9D2816E-DDA9-4D3E-AA17-2D7F086F76EF}" dt="2021-07-12T00:11:03.886" v="639" actId="26606"/>
          <ac:spMkLst>
            <pc:docMk/>
            <pc:sldMk cId="2395144458" sldId="275"/>
            <ac:spMk id="29" creationId="{25397171-E233-4F26-9A8C-29C436537DC4}"/>
          </ac:spMkLst>
        </pc:spChg>
        <pc:spChg chg="add del">
          <ac:chgData name="Renad Hajed" userId="2799f3666c00840d" providerId="LiveId" clId="{C9D2816E-DDA9-4D3E-AA17-2D7F086F76EF}" dt="2021-07-12T00:11:03.886" v="639" actId="26606"/>
          <ac:spMkLst>
            <pc:docMk/>
            <pc:sldMk cId="2395144458" sldId="275"/>
            <ac:spMk id="30" creationId="{EA830B9C-C9EB-4D80-9552-AE9DE30758C9}"/>
          </ac:spMkLst>
        </pc:spChg>
        <pc:spChg chg="add del">
          <ac:chgData name="Renad Hajed" userId="2799f3666c00840d" providerId="LiveId" clId="{C9D2816E-DDA9-4D3E-AA17-2D7F086F76EF}" dt="2021-07-12T00:11:41.105" v="649" actId="26606"/>
          <ac:spMkLst>
            <pc:docMk/>
            <pc:sldMk cId="2395144458" sldId="275"/>
            <ac:spMk id="31" creationId="{4BC6FC45-D4D9-4025-91DA-272D318D372B}"/>
          </ac:spMkLst>
        </pc:spChg>
        <pc:spChg chg="add del">
          <ac:chgData name="Renad Hajed" userId="2799f3666c00840d" providerId="LiveId" clId="{C9D2816E-DDA9-4D3E-AA17-2D7F086F76EF}" dt="2021-07-12T00:11:05.983" v="641" actId="26606"/>
          <ac:spMkLst>
            <pc:docMk/>
            <pc:sldMk cId="2395144458" sldId="275"/>
            <ac:spMk id="32" creationId="{47421797-7B77-498E-A01C-0A1194615BD5}"/>
          </ac:spMkLst>
        </pc:spChg>
        <pc:spChg chg="add del">
          <ac:chgData name="Renad Hajed" userId="2799f3666c00840d" providerId="LiveId" clId="{C9D2816E-DDA9-4D3E-AA17-2D7F086F76EF}" dt="2021-07-12T00:11:05.983" v="641" actId="26606"/>
          <ac:spMkLst>
            <pc:docMk/>
            <pc:sldMk cId="2395144458" sldId="275"/>
            <ac:spMk id="33" creationId="{926D38EC-CD1B-456B-A813-64F8D8E71DA5}"/>
          </ac:spMkLst>
        </pc:spChg>
        <pc:spChg chg="add del">
          <ac:chgData name="Renad Hajed" userId="2799f3666c00840d" providerId="LiveId" clId="{C9D2816E-DDA9-4D3E-AA17-2D7F086F76EF}" dt="2021-07-12T00:11:05.983" v="641" actId="26606"/>
          <ac:spMkLst>
            <pc:docMk/>
            <pc:sldMk cId="2395144458" sldId="275"/>
            <ac:spMk id="34" creationId="{2DC18E46-CA2E-43A8-A2EC-61D30FAC3678}"/>
          </ac:spMkLst>
        </pc:spChg>
        <pc:spChg chg="add del">
          <ac:chgData name="Renad Hajed" userId="2799f3666c00840d" providerId="LiveId" clId="{C9D2816E-DDA9-4D3E-AA17-2D7F086F76EF}" dt="2021-07-12T00:11:41.105" v="649" actId="26606"/>
          <ac:spMkLst>
            <pc:docMk/>
            <pc:sldMk cId="2395144458" sldId="275"/>
            <ac:spMk id="35" creationId="{EA284212-C175-4C82-B112-A5208F70CB53}"/>
          </ac:spMkLst>
        </pc:spChg>
        <pc:spChg chg="add del">
          <ac:chgData name="Renad Hajed" userId="2799f3666c00840d" providerId="LiveId" clId="{C9D2816E-DDA9-4D3E-AA17-2D7F086F76EF}" dt="2021-07-12T00:11:10.126" v="643" actId="26606"/>
          <ac:spMkLst>
            <pc:docMk/>
            <pc:sldMk cId="2395144458" sldId="275"/>
            <ac:spMk id="36" creationId="{84A3A5EB-931E-46DE-A692-6731DB9885FA}"/>
          </ac:spMkLst>
        </pc:spChg>
        <pc:spChg chg="add del">
          <ac:chgData name="Renad Hajed" userId="2799f3666c00840d" providerId="LiveId" clId="{C9D2816E-DDA9-4D3E-AA17-2D7F086F76EF}" dt="2021-07-12T00:11:10.126" v="643" actId="26606"/>
          <ac:spMkLst>
            <pc:docMk/>
            <pc:sldMk cId="2395144458" sldId="275"/>
            <ac:spMk id="37" creationId="{2358634F-705D-44E4-9FBF-A406E2F9A439}"/>
          </ac:spMkLst>
        </pc:spChg>
        <pc:spChg chg="add del">
          <ac:chgData name="Renad Hajed" userId="2799f3666c00840d" providerId="LiveId" clId="{C9D2816E-DDA9-4D3E-AA17-2D7F086F76EF}" dt="2021-07-12T00:11:10.126" v="643" actId="26606"/>
          <ac:spMkLst>
            <pc:docMk/>
            <pc:sldMk cId="2395144458" sldId="275"/>
            <ac:spMk id="38" creationId="{6FCFE1E3-A09C-4196-A99F-B7C3014E9604}"/>
          </ac:spMkLst>
        </pc:spChg>
        <pc:spChg chg="add del">
          <ac:chgData name="Renad Hajed" userId="2799f3666c00840d" providerId="LiveId" clId="{C9D2816E-DDA9-4D3E-AA17-2D7F086F76EF}" dt="2021-07-12T00:12:00.424" v="651" actId="26606"/>
          <ac:spMkLst>
            <pc:docMk/>
            <pc:sldMk cId="2395144458" sldId="275"/>
            <ac:spMk id="39" creationId="{11657BF2-BFFB-4FF0-9FE2-4D7F7A7C9D50}"/>
          </ac:spMkLst>
        </pc:spChg>
        <pc:spChg chg="add del">
          <ac:chgData name="Renad Hajed" userId="2799f3666c00840d" providerId="LiveId" clId="{C9D2816E-DDA9-4D3E-AA17-2D7F086F76EF}" dt="2021-07-12T00:11:18.643" v="645" actId="26606"/>
          <ac:spMkLst>
            <pc:docMk/>
            <pc:sldMk cId="2395144458" sldId="275"/>
            <ac:spMk id="40" creationId="{EB949D8D-8E17-4DBF-BEA8-13C57BF63803}"/>
          </ac:spMkLst>
        </pc:spChg>
        <pc:spChg chg="add del">
          <ac:chgData name="Renad Hajed" userId="2799f3666c00840d" providerId="LiveId" clId="{C9D2816E-DDA9-4D3E-AA17-2D7F086F76EF}" dt="2021-07-12T00:11:18.643" v="645" actId="26606"/>
          <ac:spMkLst>
            <pc:docMk/>
            <pc:sldMk cId="2395144458" sldId="275"/>
            <ac:spMk id="41" creationId="{4BC6FC45-D4D9-4025-91DA-272D318D372B}"/>
          </ac:spMkLst>
        </pc:spChg>
        <pc:spChg chg="add del">
          <ac:chgData name="Renad Hajed" userId="2799f3666c00840d" providerId="LiveId" clId="{C9D2816E-DDA9-4D3E-AA17-2D7F086F76EF}" dt="2021-07-12T00:11:18.643" v="645" actId="26606"/>
          <ac:spMkLst>
            <pc:docMk/>
            <pc:sldMk cId="2395144458" sldId="275"/>
            <ac:spMk id="42" creationId="{EA284212-C175-4C82-B112-A5208F70CB53}"/>
          </ac:spMkLst>
        </pc:spChg>
        <pc:spChg chg="add del">
          <ac:chgData name="Renad Hajed" userId="2799f3666c00840d" providerId="LiveId" clId="{C9D2816E-DDA9-4D3E-AA17-2D7F086F76EF}" dt="2021-07-12T00:11:18.643" v="645" actId="26606"/>
          <ac:spMkLst>
            <pc:docMk/>
            <pc:sldMk cId="2395144458" sldId="275"/>
            <ac:spMk id="43" creationId="{619EC706-8928-4DFD-8084-35D599EB434F}"/>
          </ac:spMkLst>
        </pc:spChg>
        <pc:spChg chg="add del">
          <ac:chgData name="Renad Hajed" userId="2799f3666c00840d" providerId="LiveId" clId="{C9D2816E-DDA9-4D3E-AA17-2D7F086F76EF}" dt="2021-07-12T00:12:00.424" v="651" actId="26606"/>
          <ac:spMkLst>
            <pc:docMk/>
            <pc:sldMk cId="2395144458" sldId="275"/>
            <ac:spMk id="44" creationId="{25397171-E233-4F26-9A8C-29C436537DC4}"/>
          </ac:spMkLst>
        </pc:spChg>
        <pc:spChg chg="add del">
          <ac:chgData name="Renad Hajed" userId="2799f3666c00840d" providerId="LiveId" clId="{C9D2816E-DDA9-4D3E-AA17-2D7F086F76EF}" dt="2021-07-12T00:12:00.424" v="651" actId="26606"/>
          <ac:spMkLst>
            <pc:docMk/>
            <pc:sldMk cId="2395144458" sldId="275"/>
            <ac:spMk id="45" creationId="{EA830B9C-C9EB-4D80-9552-AE9DE30758C9}"/>
          </ac:spMkLst>
        </pc:spChg>
        <pc:spChg chg="add del">
          <ac:chgData name="Renad Hajed" userId="2799f3666c00840d" providerId="LiveId" clId="{C9D2816E-DDA9-4D3E-AA17-2D7F086F76EF}" dt="2021-07-12T00:12:43.056" v="662" actId="26606"/>
          <ac:spMkLst>
            <pc:docMk/>
            <pc:sldMk cId="2395144458" sldId="275"/>
            <ac:spMk id="47" creationId="{EB949D8D-8E17-4DBF-BEA8-13C57BF63803}"/>
          </ac:spMkLst>
        </pc:spChg>
        <pc:spChg chg="add del">
          <ac:chgData name="Renad Hajed" userId="2799f3666c00840d" providerId="LiveId" clId="{C9D2816E-DDA9-4D3E-AA17-2D7F086F76EF}" dt="2021-07-12T00:12:43.056" v="662" actId="26606"/>
          <ac:spMkLst>
            <pc:docMk/>
            <pc:sldMk cId="2395144458" sldId="275"/>
            <ac:spMk id="48" creationId="{4BC6FC45-D4D9-4025-91DA-272D318D372B}"/>
          </ac:spMkLst>
        </pc:spChg>
        <pc:spChg chg="add del">
          <ac:chgData name="Renad Hajed" userId="2799f3666c00840d" providerId="LiveId" clId="{C9D2816E-DDA9-4D3E-AA17-2D7F086F76EF}" dt="2021-07-12T00:12:43.056" v="662" actId="26606"/>
          <ac:spMkLst>
            <pc:docMk/>
            <pc:sldMk cId="2395144458" sldId="275"/>
            <ac:spMk id="49" creationId="{EA284212-C175-4C82-B112-A5208F70CB53}"/>
          </ac:spMkLst>
        </pc:spChg>
        <pc:spChg chg="add del">
          <ac:chgData name="Renad Hajed" userId="2799f3666c00840d" providerId="LiveId" clId="{C9D2816E-DDA9-4D3E-AA17-2D7F086F76EF}" dt="2021-07-12T00:12:43.056" v="662" actId="26606"/>
          <ac:spMkLst>
            <pc:docMk/>
            <pc:sldMk cId="2395144458" sldId="275"/>
            <ac:spMk id="50" creationId="{619EC706-8928-4DFD-8084-35D599EB434F}"/>
          </ac:spMkLst>
        </pc:spChg>
        <pc:spChg chg="add del">
          <ac:chgData name="Renad Hajed" userId="2799f3666c00840d" providerId="LiveId" clId="{C9D2816E-DDA9-4D3E-AA17-2D7F086F76EF}" dt="2021-07-12T00:12:24.436" v="656" actId="26606"/>
          <ac:spMkLst>
            <pc:docMk/>
            <pc:sldMk cId="2395144458" sldId="275"/>
            <ac:spMk id="55" creationId="{11657BF2-BFFB-4FF0-9FE2-4D7F7A7C9D50}"/>
          </ac:spMkLst>
        </pc:spChg>
        <pc:spChg chg="add del">
          <ac:chgData name="Renad Hajed" userId="2799f3666c00840d" providerId="LiveId" clId="{C9D2816E-DDA9-4D3E-AA17-2D7F086F76EF}" dt="2021-07-12T00:12:24.436" v="656" actId="26606"/>
          <ac:spMkLst>
            <pc:docMk/>
            <pc:sldMk cId="2395144458" sldId="275"/>
            <ac:spMk id="57" creationId="{25397171-E233-4F26-9A8C-29C436537DC4}"/>
          </ac:spMkLst>
        </pc:spChg>
        <pc:spChg chg="add del">
          <ac:chgData name="Renad Hajed" userId="2799f3666c00840d" providerId="LiveId" clId="{C9D2816E-DDA9-4D3E-AA17-2D7F086F76EF}" dt="2021-07-12T00:12:24.436" v="656" actId="26606"/>
          <ac:spMkLst>
            <pc:docMk/>
            <pc:sldMk cId="2395144458" sldId="275"/>
            <ac:spMk id="59" creationId="{EA830B9C-C9EB-4D80-9552-AE9DE30758C9}"/>
          </ac:spMkLst>
        </pc:spChg>
        <pc:spChg chg="add del">
          <ac:chgData name="Renad Hajed" userId="2799f3666c00840d" providerId="LiveId" clId="{C9D2816E-DDA9-4D3E-AA17-2D7F086F76EF}" dt="2021-07-12T00:12:27.339" v="658" actId="26606"/>
          <ac:spMkLst>
            <pc:docMk/>
            <pc:sldMk cId="2395144458" sldId="275"/>
            <ac:spMk id="61" creationId="{11657BF2-BFFB-4FF0-9FE2-4D7F7A7C9D50}"/>
          </ac:spMkLst>
        </pc:spChg>
        <pc:spChg chg="add del">
          <ac:chgData name="Renad Hajed" userId="2799f3666c00840d" providerId="LiveId" clId="{C9D2816E-DDA9-4D3E-AA17-2D7F086F76EF}" dt="2021-07-12T00:12:27.339" v="658" actId="26606"/>
          <ac:spMkLst>
            <pc:docMk/>
            <pc:sldMk cId="2395144458" sldId="275"/>
            <ac:spMk id="62" creationId="{25397171-E233-4F26-9A8C-29C436537DC4}"/>
          </ac:spMkLst>
        </pc:spChg>
        <pc:spChg chg="add del">
          <ac:chgData name="Renad Hajed" userId="2799f3666c00840d" providerId="LiveId" clId="{C9D2816E-DDA9-4D3E-AA17-2D7F086F76EF}" dt="2021-07-12T00:12:27.339" v="658" actId="26606"/>
          <ac:spMkLst>
            <pc:docMk/>
            <pc:sldMk cId="2395144458" sldId="275"/>
            <ac:spMk id="63" creationId="{EA830B9C-C9EB-4D80-9552-AE9DE30758C9}"/>
          </ac:spMkLst>
        </pc:spChg>
        <pc:spChg chg="add del">
          <ac:chgData name="Renad Hajed" userId="2799f3666c00840d" providerId="LiveId" clId="{C9D2816E-DDA9-4D3E-AA17-2D7F086F76EF}" dt="2021-07-12T00:12:30.039" v="660" actId="26606"/>
          <ac:spMkLst>
            <pc:docMk/>
            <pc:sldMk cId="2395144458" sldId="275"/>
            <ac:spMk id="65" creationId="{11657BF2-BFFB-4FF0-9FE2-4D7F7A7C9D50}"/>
          </ac:spMkLst>
        </pc:spChg>
        <pc:spChg chg="add del">
          <ac:chgData name="Renad Hajed" userId="2799f3666c00840d" providerId="LiveId" clId="{C9D2816E-DDA9-4D3E-AA17-2D7F086F76EF}" dt="2021-07-12T00:12:30.039" v="660" actId="26606"/>
          <ac:spMkLst>
            <pc:docMk/>
            <pc:sldMk cId="2395144458" sldId="275"/>
            <ac:spMk id="66" creationId="{25397171-E233-4F26-9A8C-29C436537DC4}"/>
          </ac:spMkLst>
        </pc:spChg>
        <pc:spChg chg="add del">
          <ac:chgData name="Renad Hajed" userId="2799f3666c00840d" providerId="LiveId" clId="{C9D2816E-DDA9-4D3E-AA17-2D7F086F76EF}" dt="2021-07-12T00:12:30.039" v="660" actId="26606"/>
          <ac:spMkLst>
            <pc:docMk/>
            <pc:sldMk cId="2395144458" sldId="275"/>
            <ac:spMk id="67" creationId="{EA830B9C-C9EB-4D80-9552-AE9DE30758C9}"/>
          </ac:spMkLst>
        </pc:spChg>
        <pc:spChg chg="add del">
          <ac:chgData name="Renad Hajed" userId="2799f3666c00840d" providerId="LiveId" clId="{C9D2816E-DDA9-4D3E-AA17-2D7F086F76EF}" dt="2021-07-12T00:12:43.056" v="662" actId="26606"/>
          <ac:spMkLst>
            <pc:docMk/>
            <pc:sldMk cId="2395144458" sldId="275"/>
            <ac:spMk id="69" creationId="{11657BF2-BFFB-4FF0-9FE2-4D7F7A7C9D50}"/>
          </ac:spMkLst>
        </pc:spChg>
        <pc:spChg chg="add del">
          <ac:chgData name="Renad Hajed" userId="2799f3666c00840d" providerId="LiveId" clId="{C9D2816E-DDA9-4D3E-AA17-2D7F086F76EF}" dt="2021-07-12T00:12:43.056" v="662" actId="26606"/>
          <ac:spMkLst>
            <pc:docMk/>
            <pc:sldMk cId="2395144458" sldId="275"/>
            <ac:spMk id="70" creationId="{25397171-E233-4F26-9A8C-29C436537DC4}"/>
          </ac:spMkLst>
        </pc:spChg>
        <pc:spChg chg="add del">
          <ac:chgData name="Renad Hajed" userId="2799f3666c00840d" providerId="LiveId" clId="{C9D2816E-DDA9-4D3E-AA17-2D7F086F76EF}" dt="2021-07-12T00:12:43.056" v="662" actId="26606"/>
          <ac:spMkLst>
            <pc:docMk/>
            <pc:sldMk cId="2395144458" sldId="275"/>
            <ac:spMk id="71" creationId="{EA830B9C-C9EB-4D80-9552-AE9DE30758C9}"/>
          </ac:spMkLst>
        </pc:spChg>
        <pc:graphicFrameChg chg="add del">
          <ac:chgData name="Renad Hajed" userId="2799f3666c00840d" providerId="LiveId" clId="{C9D2816E-DDA9-4D3E-AA17-2D7F086F76EF}" dt="2021-07-12T00:09:49.661" v="631" actId="26606"/>
          <ac:graphicFrameMkLst>
            <pc:docMk/>
            <pc:sldMk cId="2395144458" sldId="275"/>
            <ac:graphicFrameMk id="8" creationId="{EC4DB9A2-7EE0-4878-BDF2-61BDC16E1207}"/>
          </ac:graphicFrameMkLst>
        </pc:graphicFrameChg>
        <pc:graphicFrameChg chg="add mod ord modGraphic">
          <ac:chgData name="Renad Hajed" userId="2799f3666c00840d" providerId="LiveId" clId="{C9D2816E-DDA9-4D3E-AA17-2D7F086F76EF}" dt="2021-07-12T00:14:01.826" v="686" actId="12269"/>
          <ac:graphicFrameMkLst>
            <pc:docMk/>
            <pc:sldMk cId="2395144458" sldId="275"/>
            <ac:graphicFrameMk id="10" creationId="{8DA320F7-3CE0-42B7-AA5A-8F308CA14F2C}"/>
          </ac:graphicFrameMkLst>
        </pc:graphicFrameChg>
        <pc:picChg chg="add del mod">
          <ac:chgData name="Renad Hajed" userId="2799f3666c00840d" providerId="LiveId" clId="{C9D2816E-DDA9-4D3E-AA17-2D7F086F76EF}" dt="2021-07-12T00:08:10.040" v="620" actId="478"/>
          <ac:picMkLst>
            <pc:docMk/>
            <pc:sldMk cId="2395144458" sldId="275"/>
            <ac:picMk id="2" creationId="{7C1BB1FB-051E-4FE5-9D75-ECED990B9E4C}"/>
          </ac:picMkLst>
        </pc:picChg>
        <pc:picChg chg="add mod ord">
          <ac:chgData name="Renad Hajed" userId="2799f3666c00840d" providerId="LiveId" clId="{C9D2816E-DDA9-4D3E-AA17-2D7F086F76EF}" dt="2021-07-12T00:16:33.992" v="695" actId="1366"/>
          <ac:picMkLst>
            <pc:docMk/>
            <pc:sldMk cId="2395144458" sldId="275"/>
            <ac:picMk id="2" creationId="{B983FD3D-00A0-4157-97C8-64176E7C87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45327-AAEF-F043-8F0D-0AB299765846}" type="datetimeFigureOut">
              <a:rPr lang="en-SA" smtClean="0"/>
              <a:t>28/07/2021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E997A-0295-4545-8E8A-636DA286630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8628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E997A-0295-4545-8E8A-636DA2866308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74144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E997A-0295-4545-8E8A-636DA2866308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8369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0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5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7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4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2F8A6E4F-FFC5-42DF-A516-C8B4C9F77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FEDBB-B29D-0A43-A5E7-8AF72F36F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107562"/>
            <a:ext cx="4775075" cy="1630906"/>
          </a:xfrm>
        </p:spPr>
        <p:txBody>
          <a:bodyPr>
            <a:normAutofit/>
          </a:bodyPr>
          <a:lstStyle/>
          <a:p>
            <a: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</a:pPr>
            <a:r>
              <a:rPr lang="en-US" sz="4400" dirty="0" err="1">
                <a:solidFill>
                  <a:schemeClr val="tx1"/>
                </a:solidFill>
              </a:rPr>
              <a:t>Uml</a:t>
            </a:r>
            <a:r>
              <a:rPr lang="en-US" sz="4400" dirty="0">
                <a:solidFill>
                  <a:schemeClr val="tx1"/>
                </a:solidFill>
              </a:rPr>
              <a:t> diagram</a:t>
            </a:r>
            <a:endParaRPr lang="en-SA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0F22C-4EC0-124D-B7C8-0E899E295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673932"/>
            <a:ext cx="4775075" cy="9688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SA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SA" dirty="0">
                <a:solidFill>
                  <a:schemeClr val="tx1"/>
                </a:solidFill>
              </a:rPr>
              <a:t>Eng: Rafa Saif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7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AF5A-3FE6-C94C-803F-F9759409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3230"/>
            <a:ext cx="10058400" cy="1371600"/>
          </a:xfrm>
        </p:spPr>
        <p:txBody>
          <a:bodyPr/>
          <a:lstStyle/>
          <a:p>
            <a:r>
              <a:rPr lang="en-SA" dirty="0">
                <a:solidFill>
                  <a:srgbClr val="7F8563"/>
                </a:solidFill>
              </a:rPr>
              <a:t>01</a:t>
            </a:r>
            <a:br>
              <a:rPr lang="en-SA" dirty="0"/>
            </a:br>
            <a:r>
              <a:rPr lang="en-SA" dirty="0"/>
              <a:t>Class diagram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2EA06D-D39C-704A-A625-B0774263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644951"/>
              </p:ext>
            </p:extLst>
          </p:nvPr>
        </p:nvGraphicFramePr>
        <p:xfrm>
          <a:off x="1066800" y="1824830"/>
          <a:ext cx="3059999" cy="24922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9999">
                  <a:extLst>
                    <a:ext uri="{9D8B030D-6E8A-4147-A177-3AD203B41FA5}">
                      <a16:colId xmlns:a16="http://schemas.microsoft.com/office/drawing/2014/main" val="3394195029"/>
                    </a:ext>
                  </a:extLst>
                </a:gridCol>
              </a:tblGrid>
              <a:tr h="535235">
                <a:tc>
                  <a:txBody>
                    <a:bodyPr/>
                    <a:lstStyle/>
                    <a:p>
                      <a:pPr algn="ctr"/>
                      <a:r>
                        <a:rPr lang="en-SA" sz="1400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30325"/>
                  </a:ext>
                </a:extLst>
              </a:tr>
              <a:tr h="10417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T</a:t>
                      </a:r>
                      <a:r>
                        <a:rPr lang="en-SA" sz="1400" dirty="0"/>
                        <a:t>he name of the customer.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Customer arrival time and customer exit time</a:t>
                      </a:r>
                      <a:r>
                        <a:rPr lang="ar-SA" sz="1400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Service counter mode.</a:t>
                      </a:r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14"/>
                  </a:ext>
                </a:extLst>
              </a:tr>
              <a:tr h="9153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dirty="0"/>
                        <a:t>Restrictions (End of Service).</a:t>
                      </a:r>
                      <a:endParaRPr lang="ar-SA" sz="1400" dirty="0"/>
                    </a:p>
                    <a:p>
                      <a:pPr marL="0" algn="l" defTabSz="914400" rtl="0" eaLnBrk="1" latinLnBrk="0" hangingPunct="1"/>
                      <a:endParaRPr lang="en-US" sz="1400" dirty="0"/>
                    </a:p>
                    <a:p>
                      <a:pPr marL="0" algn="l" defTabSz="914400" rtl="0" eaLnBrk="1" latinLnBrk="0" hangingPunct="1"/>
                      <a:r>
                        <a:rPr lang="en-US" sz="1400" dirty="0"/>
                        <a:t>Input (Name - Time - Counter)</a:t>
                      </a:r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492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E64778-E522-9B46-9B87-2321259BDB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643793"/>
              </p:ext>
            </p:extLst>
          </p:nvPr>
        </p:nvGraphicFramePr>
        <p:xfrm>
          <a:off x="8454571" y="1744275"/>
          <a:ext cx="2806535" cy="23981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6535">
                  <a:extLst>
                    <a:ext uri="{9D8B030D-6E8A-4147-A177-3AD203B41FA5}">
                      <a16:colId xmlns:a16="http://schemas.microsoft.com/office/drawing/2014/main" val="3394195029"/>
                    </a:ext>
                  </a:extLst>
                </a:gridCol>
              </a:tblGrid>
              <a:tr h="535235">
                <a:tc>
                  <a:txBody>
                    <a:bodyPr/>
                    <a:lstStyle/>
                    <a:p>
                      <a:pPr algn="ctr"/>
                      <a:r>
                        <a:rPr lang="en-SA" sz="1400" dirty="0"/>
                        <a:t>Evaluation for 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30325"/>
                  </a:ext>
                </a:extLst>
              </a:tr>
              <a:tr h="104286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A" sz="1400" dirty="0"/>
                        <a:t>Best and wors time.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Rating the service counter from best to worst</a:t>
                      </a:r>
                      <a:r>
                        <a:rPr lang="en-SA" sz="1400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Rating type (good - bad)</a:t>
                      </a:r>
                      <a:r>
                        <a:rPr lang="ar-SA" sz="1400" dirty="0"/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14"/>
                  </a:ext>
                </a:extLst>
              </a:tr>
              <a:tr h="8200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dirty="0"/>
                        <a:t>A certain time of work has passed, or a certain number of clients has passed</a:t>
                      </a:r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49299"/>
                  </a:ext>
                </a:extLst>
              </a:tr>
            </a:tbl>
          </a:graphicData>
        </a:graphic>
      </p:graphicFrame>
      <p:sp>
        <p:nvSpPr>
          <p:cNvPr id="7" name="Left-Right-Up Arrow 6">
            <a:extLst>
              <a:ext uri="{FF2B5EF4-FFF2-40B4-BE49-F238E27FC236}">
                <a16:creationId xmlns:a16="http://schemas.microsoft.com/office/drawing/2014/main" id="{CB0C58F1-11C0-9D4E-815E-00D28CCFF706}"/>
              </a:ext>
            </a:extLst>
          </p:cNvPr>
          <p:cNvSpPr/>
          <p:nvPr/>
        </p:nvSpPr>
        <p:spPr>
          <a:xfrm flipV="1">
            <a:off x="4566000" y="1835213"/>
            <a:ext cx="3060000" cy="2565734"/>
          </a:xfrm>
          <a:prstGeom prst="leftRightUpArrow">
            <a:avLst>
              <a:gd name="adj1" fmla="val 4953"/>
              <a:gd name="adj2" fmla="val 7737"/>
              <a:gd name="adj3" fmla="val 25000"/>
            </a:avLst>
          </a:prstGeom>
          <a:solidFill>
            <a:schemeClr val="bg1">
              <a:lumMod val="50000"/>
            </a:schemeClr>
          </a:solidFill>
          <a:ln w="6350" cap="flat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68841C7-B39D-7C4B-BD54-0809FCF5A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425233"/>
              </p:ext>
            </p:extLst>
          </p:nvPr>
        </p:nvGraphicFramePr>
        <p:xfrm>
          <a:off x="3775034" y="4484766"/>
          <a:ext cx="5045694" cy="1897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5694">
                  <a:extLst>
                    <a:ext uri="{9D8B030D-6E8A-4147-A177-3AD203B41FA5}">
                      <a16:colId xmlns:a16="http://schemas.microsoft.com/office/drawing/2014/main" val="3394195029"/>
                    </a:ext>
                  </a:extLst>
                </a:gridCol>
              </a:tblGrid>
              <a:tr h="535235">
                <a:tc>
                  <a:txBody>
                    <a:bodyPr/>
                    <a:lstStyle/>
                    <a:p>
                      <a:pPr algn="ctr"/>
                      <a:r>
                        <a:rPr lang="en-SA" sz="1400" dirty="0"/>
                        <a:t>Robot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30325"/>
                  </a:ext>
                </a:extLst>
              </a:tr>
              <a:tr h="1028342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dirty="0"/>
                        <a:t>Attract customers' attention.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dirty="0"/>
                        <a:t>Register customer information.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dirty="0"/>
                        <a:t>Customer question + save customer information within the system</a:t>
                      </a:r>
                      <a:r>
                        <a:rPr lang="ar-SA" sz="1400" dirty="0"/>
                        <a:t>.</a:t>
                      </a:r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14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dirty="0"/>
                        <a:t>Customer evaluation.</a:t>
                      </a:r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4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53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B7EE-A2A6-0245-B6AD-5580BBE2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>
                <a:solidFill>
                  <a:srgbClr val="7F8563"/>
                </a:solidFill>
              </a:rPr>
              <a:t>02 </a:t>
            </a:r>
            <a:br>
              <a:rPr lang="en-SA" dirty="0"/>
            </a:br>
            <a:r>
              <a:rPr lang="en-SA" dirty="0"/>
              <a:t>Deployment Diagram</a:t>
            </a:r>
          </a:p>
        </p:txBody>
      </p:sp>
      <p:pic>
        <p:nvPicPr>
          <p:cNvPr id="1026" name="Picture 2" descr="Laptop icon cartoon Royalty Free Vector Image - VectorStock">
            <a:extLst>
              <a:ext uri="{FF2B5EF4-FFF2-40B4-BE49-F238E27FC236}">
                <a16:creationId xmlns:a16="http://schemas.microsoft.com/office/drawing/2014/main" id="{86240584-30EC-2C49-B40E-59CE2E0E47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8"/>
          <a:stretch/>
        </p:blipFill>
        <p:spPr bwMode="auto">
          <a:xfrm>
            <a:off x="738705" y="2461972"/>
            <a:ext cx="2098022" cy="16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CC56502-00C1-8944-B8A2-2EE6585BC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21" t="-971" r="9013" b="1"/>
          <a:stretch/>
        </p:blipFill>
        <p:spPr>
          <a:xfrm>
            <a:off x="3259573" y="2509597"/>
            <a:ext cx="2098022" cy="1567886"/>
          </a:xfrm>
          <a:prstGeom prst="rect">
            <a:avLst/>
          </a:prstGeom>
        </p:spPr>
      </p:pic>
      <p:pic>
        <p:nvPicPr>
          <p:cNvPr id="1028" name="Picture 4" descr="ما هو web server">
            <a:extLst>
              <a:ext uri="{FF2B5EF4-FFF2-40B4-BE49-F238E27FC236}">
                <a16:creationId xmlns:a16="http://schemas.microsoft.com/office/drawing/2014/main" id="{33AEF89A-CB13-104D-8D9B-738B94C3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441" y="2480745"/>
            <a:ext cx="1574795" cy="15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 Database?">
            <a:extLst>
              <a:ext uri="{FF2B5EF4-FFF2-40B4-BE49-F238E27FC236}">
                <a16:creationId xmlns:a16="http://schemas.microsoft.com/office/drawing/2014/main" id="{99428621-249B-994C-B986-0B2B00C4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082" y="2586820"/>
            <a:ext cx="13843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e iPad Drawing Lesson - How to Draw a Tablet | Ipad drawings, Drawing  lessons, Apple ipad">
            <a:extLst>
              <a:ext uri="{FF2B5EF4-FFF2-40B4-BE49-F238E27FC236}">
                <a16:creationId xmlns:a16="http://schemas.microsoft.com/office/drawing/2014/main" id="{384F5C0E-27E1-B74C-8A30-85E7FDA10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228" y="2371904"/>
            <a:ext cx="1384300" cy="175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spberry Pi - Wikipedia">
            <a:extLst>
              <a:ext uri="{FF2B5EF4-FFF2-40B4-BE49-F238E27FC236}">
                <a16:creationId xmlns:a16="http://schemas.microsoft.com/office/drawing/2014/main" id="{A91C92B3-3906-E147-82E7-BDCB4F07C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47" y="4568226"/>
            <a:ext cx="2353270" cy="13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duino UNO ما تريد معرفته عن | اتومز لاب | Atoms Lab">
            <a:extLst>
              <a:ext uri="{FF2B5EF4-FFF2-40B4-BE49-F238E27FC236}">
                <a16:creationId xmlns:a16="http://schemas.microsoft.com/office/drawing/2014/main" id="{DAE4B91E-4377-D748-8CDB-D20D0F1E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441" y="4522091"/>
            <a:ext cx="1810067" cy="145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trolling Servo Motor with Stm32f103 microcontroller using stm32cubemx  code configurator by STMicroelectronics and keil uvision 5 ide for cortex  m1 series microcontrollers">
            <a:extLst>
              <a:ext uri="{FF2B5EF4-FFF2-40B4-BE49-F238E27FC236}">
                <a16:creationId xmlns:a16="http://schemas.microsoft.com/office/drawing/2014/main" id="{90CDC774-74CA-D44B-AC07-CCEEE4F9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35" y="4531300"/>
            <a:ext cx="1810067" cy="145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mart Humanoid Waiter/Service Robot – NJOBotz">
            <a:extLst>
              <a:ext uri="{FF2B5EF4-FFF2-40B4-BE49-F238E27FC236}">
                <a16:creationId xmlns:a16="http://schemas.microsoft.com/office/drawing/2014/main" id="{5D7A1B61-046D-9B43-8B42-1B632FB2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78" y="4492661"/>
            <a:ext cx="1189918" cy="16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2CAD5C-46E5-0041-8468-98015DC2AC1E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2836727" y="3293540"/>
            <a:ext cx="396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03632A-FABE-EF42-BD39-BBB6CA15599F}"/>
              </a:ext>
            </a:extLst>
          </p:cNvPr>
          <p:cNvCxnSpPr/>
          <p:nvPr/>
        </p:nvCxnSpPr>
        <p:spPr>
          <a:xfrm>
            <a:off x="5384441" y="3320245"/>
            <a:ext cx="396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5C0014-2CA8-BB48-BA1F-16FFCFDFF0F2}"/>
              </a:ext>
            </a:extLst>
          </p:cNvPr>
          <p:cNvCxnSpPr/>
          <p:nvPr/>
        </p:nvCxnSpPr>
        <p:spPr>
          <a:xfrm>
            <a:off x="7392508" y="3320245"/>
            <a:ext cx="396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30A324-EC7C-D64E-8021-34EA5DD442FB}"/>
              </a:ext>
            </a:extLst>
          </p:cNvPr>
          <p:cNvCxnSpPr/>
          <p:nvPr/>
        </p:nvCxnSpPr>
        <p:spPr>
          <a:xfrm>
            <a:off x="9189228" y="3320245"/>
            <a:ext cx="396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FF80F0-E523-4944-8F2E-84E689016137}"/>
              </a:ext>
            </a:extLst>
          </p:cNvPr>
          <p:cNvCxnSpPr>
            <a:cxnSpLocks/>
          </p:cNvCxnSpPr>
          <p:nvPr/>
        </p:nvCxnSpPr>
        <p:spPr>
          <a:xfrm flipH="1">
            <a:off x="7590194" y="5247441"/>
            <a:ext cx="37577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E5CA80-3D49-2A4E-9D0B-2D51E8745FF2}"/>
              </a:ext>
            </a:extLst>
          </p:cNvPr>
          <p:cNvCxnSpPr>
            <a:cxnSpLocks/>
          </p:cNvCxnSpPr>
          <p:nvPr/>
        </p:nvCxnSpPr>
        <p:spPr>
          <a:xfrm flipH="1">
            <a:off x="5384441" y="5235527"/>
            <a:ext cx="37577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245DB4-7965-F142-86C0-899D6DD16A63}"/>
              </a:ext>
            </a:extLst>
          </p:cNvPr>
          <p:cNvCxnSpPr>
            <a:cxnSpLocks/>
          </p:cNvCxnSpPr>
          <p:nvPr/>
        </p:nvCxnSpPr>
        <p:spPr>
          <a:xfrm flipH="1">
            <a:off x="3199359" y="5309546"/>
            <a:ext cx="37577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019C2-75CD-A448-BDC4-9549FA50995F}"/>
              </a:ext>
            </a:extLst>
          </p:cNvPr>
          <p:cNvCxnSpPr/>
          <p:nvPr/>
        </p:nvCxnSpPr>
        <p:spPr>
          <a:xfrm>
            <a:off x="7590508" y="5353692"/>
            <a:ext cx="396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DF8C1F-2FD2-9E46-AD2F-F3444D4257C9}"/>
              </a:ext>
            </a:extLst>
          </p:cNvPr>
          <p:cNvCxnSpPr>
            <a:cxnSpLocks/>
          </p:cNvCxnSpPr>
          <p:nvPr/>
        </p:nvCxnSpPr>
        <p:spPr>
          <a:xfrm flipV="1">
            <a:off x="10131545" y="4194367"/>
            <a:ext cx="0" cy="3369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095054-28A6-EC4E-9290-AD929BF30175}"/>
              </a:ext>
            </a:extLst>
          </p:cNvPr>
          <p:cNvCxnSpPr>
            <a:cxnSpLocks/>
          </p:cNvCxnSpPr>
          <p:nvPr/>
        </p:nvCxnSpPr>
        <p:spPr>
          <a:xfrm flipH="1">
            <a:off x="9209452" y="3429000"/>
            <a:ext cx="37577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82A6B3-9F1B-554A-BD88-ED3FCF83B074}"/>
              </a:ext>
            </a:extLst>
          </p:cNvPr>
          <p:cNvCxnSpPr>
            <a:cxnSpLocks/>
          </p:cNvCxnSpPr>
          <p:nvPr/>
        </p:nvCxnSpPr>
        <p:spPr>
          <a:xfrm flipH="1">
            <a:off x="7392508" y="3436776"/>
            <a:ext cx="37577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9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53AA-1FB9-494B-B17C-F1644E2B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62979"/>
            <a:ext cx="10058400" cy="1371600"/>
          </a:xfrm>
        </p:spPr>
        <p:txBody>
          <a:bodyPr/>
          <a:lstStyle/>
          <a:p>
            <a:r>
              <a:rPr lang="en-SA" dirty="0">
                <a:solidFill>
                  <a:srgbClr val="7F8563"/>
                </a:solidFill>
              </a:rPr>
              <a:t>03</a:t>
            </a:r>
            <a:br>
              <a:rPr lang="en-SA" dirty="0"/>
            </a:br>
            <a:r>
              <a:rPr lang="en-SA" dirty="0"/>
              <a:t>Use case diagram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C60189-302F-444F-BB00-11ABA4013FB2}"/>
              </a:ext>
            </a:extLst>
          </p:cNvPr>
          <p:cNvSpPr/>
          <p:nvPr/>
        </p:nvSpPr>
        <p:spPr>
          <a:xfrm>
            <a:off x="5233302" y="1331434"/>
            <a:ext cx="1821997" cy="8536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Run               the Robot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79C05C-55EC-534F-8623-41D9FB098283}"/>
              </a:ext>
            </a:extLst>
          </p:cNvPr>
          <p:cNvSpPr/>
          <p:nvPr/>
        </p:nvSpPr>
        <p:spPr>
          <a:xfrm>
            <a:off x="5233302" y="2181623"/>
            <a:ext cx="1821997" cy="8536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Ask questions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184AE9-6F19-D646-8B22-589D62DB7B33}"/>
              </a:ext>
            </a:extLst>
          </p:cNvPr>
          <p:cNvSpPr/>
          <p:nvPr/>
        </p:nvSpPr>
        <p:spPr>
          <a:xfrm>
            <a:off x="5233303" y="3891629"/>
            <a:ext cx="1821997" cy="8536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Hand movment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7F350-9E51-7647-A51E-E90BC27E24A5}"/>
              </a:ext>
            </a:extLst>
          </p:cNvPr>
          <p:cNvSpPr/>
          <p:nvPr/>
        </p:nvSpPr>
        <p:spPr>
          <a:xfrm>
            <a:off x="5233304" y="4753308"/>
            <a:ext cx="1821997" cy="8536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Servece evaluation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D9E111-7F20-D54A-8256-7964EB7A558B}"/>
              </a:ext>
            </a:extLst>
          </p:cNvPr>
          <p:cNvSpPr/>
          <p:nvPr/>
        </p:nvSpPr>
        <p:spPr>
          <a:xfrm>
            <a:off x="5233301" y="5603190"/>
            <a:ext cx="1821997" cy="8536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Off                  the Robot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7E5946-8AB6-A849-BD50-1E37B727D058}"/>
              </a:ext>
            </a:extLst>
          </p:cNvPr>
          <p:cNvSpPr/>
          <p:nvPr/>
        </p:nvSpPr>
        <p:spPr>
          <a:xfrm>
            <a:off x="5233301" y="3034984"/>
            <a:ext cx="1821997" cy="8536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Answer &amp; interaction</a:t>
            </a:r>
          </a:p>
        </p:txBody>
      </p:sp>
      <p:pic>
        <p:nvPicPr>
          <p:cNvPr id="2050" name="Picture 2" descr="Kiseki Hirakawa - Cambridge Tamil Church">
            <a:extLst>
              <a:ext uri="{FF2B5EF4-FFF2-40B4-BE49-F238E27FC236}">
                <a16:creationId xmlns:a16="http://schemas.microsoft.com/office/drawing/2014/main" id="{CB9EFEBC-C904-ED48-B088-E4F66C3A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4" y="2169228"/>
            <a:ext cx="2788571" cy="278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565C2B22-7396-F54F-AFF0-7606106B6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580" y="3959650"/>
            <a:ext cx="2490596" cy="2127543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11FC8E7-6427-634D-B6FD-8509F39568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79" t="5850" r="23419" b="5848"/>
          <a:stretch/>
        </p:blipFill>
        <p:spPr>
          <a:xfrm>
            <a:off x="9022922" y="765029"/>
            <a:ext cx="2102277" cy="271898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D94107-0807-5045-BF2E-DDD91126E933}"/>
              </a:ext>
            </a:extLst>
          </p:cNvPr>
          <p:cNvCxnSpPr>
            <a:stCxn id="13" idx="1"/>
            <a:endCxn id="4" idx="6"/>
          </p:cNvCxnSpPr>
          <p:nvPr/>
        </p:nvCxnSpPr>
        <p:spPr>
          <a:xfrm flipH="1" flipV="1">
            <a:off x="7055299" y="1758268"/>
            <a:ext cx="1877281" cy="32651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831913-05E2-3A4C-9A91-687BB4C1708D}"/>
              </a:ext>
            </a:extLst>
          </p:cNvPr>
          <p:cNvCxnSpPr>
            <a:stCxn id="13" idx="1"/>
            <a:endCxn id="10" idx="6"/>
          </p:cNvCxnSpPr>
          <p:nvPr/>
        </p:nvCxnSpPr>
        <p:spPr>
          <a:xfrm flipH="1">
            <a:off x="7055298" y="5023422"/>
            <a:ext cx="1877282" cy="10066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8D36C6-F7E5-5349-8122-AEC26B37F454}"/>
              </a:ext>
            </a:extLst>
          </p:cNvPr>
          <p:cNvCxnSpPr>
            <a:stCxn id="15" idx="1"/>
            <a:endCxn id="11" idx="6"/>
          </p:cNvCxnSpPr>
          <p:nvPr/>
        </p:nvCxnSpPr>
        <p:spPr>
          <a:xfrm flipH="1">
            <a:off x="7055298" y="2124520"/>
            <a:ext cx="1967624" cy="13372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3CF3D4-4727-5E4C-9444-FFA1E4638A61}"/>
              </a:ext>
            </a:extLst>
          </p:cNvPr>
          <p:cNvCxnSpPr>
            <a:stCxn id="15" idx="1"/>
            <a:endCxn id="8" idx="6"/>
          </p:cNvCxnSpPr>
          <p:nvPr/>
        </p:nvCxnSpPr>
        <p:spPr>
          <a:xfrm flipH="1">
            <a:off x="7055300" y="2124520"/>
            <a:ext cx="1967622" cy="21939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28ABCD-C828-844B-81BC-F7674DD6007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131024" y="2608457"/>
            <a:ext cx="2102278" cy="1326173"/>
          </a:xfrm>
          <a:prstGeom prst="straightConnector1">
            <a:avLst/>
          </a:prstGeom>
          <a:ln>
            <a:solidFill>
              <a:srgbClr val="8D41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C26BF0-9045-DB42-9A88-9858632EC00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131024" y="3937607"/>
            <a:ext cx="2102280" cy="1242535"/>
          </a:xfrm>
          <a:prstGeom prst="straightConnector1">
            <a:avLst/>
          </a:prstGeom>
          <a:ln>
            <a:solidFill>
              <a:srgbClr val="8D41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491DA18-DF27-C046-9C96-101069B01CC7}"/>
              </a:ext>
            </a:extLst>
          </p:cNvPr>
          <p:cNvCxnSpPr>
            <a:cxnSpLocks/>
            <a:stCxn id="5" idx="2"/>
          </p:cNvCxnSpPr>
          <p:nvPr/>
        </p:nvCxnSpPr>
        <p:spPr>
          <a:xfrm rot="10800000" flipV="1">
            <a:off x="4919100" y="2608457"/>
            <a:ext cx="314202" cy="923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777865A-C494-3C4B-9435-37A2A73951D5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055299" y="2608457"/>
            <a:ext cx="314200" cy="8205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C8C3978-8906-3A43-A4DC-64D987BD79E9}"/>
              </a:ext>
            </a:extLst>
          </p:cNvPr>
          <p:cNvSpPr/>
          <p:nvPr/>
        </p:nvSpPr>
        <p:spPr>
          <a:xfrm>
            <a:off x="7369499" y="3180588"/>
            <a:ext cx="1192077" cy="4968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>
                <a:solidFill>
                  <a:sysClr val="windowText" lastClr="000000"/>
                </a:solidFill>
              </a:rPr>
              <a:t>Negetive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9824544-92E1-AE47-A09E-E7B84BF1B962}"/>
              </a:ext>
            </a:extLst>
          </p:cNvPr>
          <p:cNvSpPr/>
          <p:nvPr/>
        </p:nvSpPr>
        <p:spPr>
          <a:xfrm>
            <a:off x="3727023" y="3283395"/>
            <a:ext cx="1192077" cy="4968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</a:t>
            </a:r>
            <a:r>
              <a:rPr lang="en-SA" sz="1600" dirty="0">
                <a:solidFill>
                  <a:sysClr val="windowText" lastClr="000000"/>
                </a:solidFill>
              </a:rPr>
              <a:t>ositive</a:t>
            </a:r>
          </a:p>
        </p:txBody>
      </p:sp>
    </p:spTree>
    <p:extLst>
      <p:ext uri="{BB962C8B-B14F-4D97-AF65-F5344CB8AC3E}">
        <p14:creationId xmlns:p14="http://schemas.microsoft.com/office/powerpoint/2010/main" val="94789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138</Words>
  <Application>Microsoft Macintosh PowerPoint</Application>
  <PresentationFormat>Widescreen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Sagona Book</vt:lpstr>
      <vt:lpstr>Sagona ExtraLight</vt:lpstr>
      <vt:lpstr>SavonVTI</vt:lpstr>
      <vt:lpstr>Uml diagram</vt:lpstr>
      <vt:lpstr>01 Class diagram </vt:lpstr>
      <vt:lpstr>02  Deployment Diagram</vt:lpstr>
      <vt:lpstr>03 Use case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arm</dc:title>
  <dc:creator>RFA SAIF AID ALQURASHI</dc:creator>
  <cp:lastModifiedBy>RFA SAIF AID ALQURASHI</cp:lastModifiedBy>
  <cp:revision>42</cp:revision>
  <dcterms:created xsi:type="dcterms:W3CDTF">2021-06-20T01:56:58Z</dcterms:created>
  <dcterms:modified xsi:type="dcterms:W3CDTF">2021-07-29T03:58:26Z</dcterms:modified>
</cp:coreProperties>
</file>