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24F"/>
    <a:srgbClr val="162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F5CB6-C0BF-4D41-9708-DF48B3B37F4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3908-AC16-45BF-967E-2456833FB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67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C3908-AC16-45BF-967E-2456833FBC2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6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A119-EF38-F211-956A-38AC2724C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0CD004-52FE-95DB-DE75-0F33C27AD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ED9E8-965F-6A46-866F-91A5BB80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BB9E95-6417-26A2-7F05-E87D6426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ACA94-0A14-4B68-4120-47B95DC5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6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17616-CC5A-CD99-C47B-3B23AF25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06DE6C-E7FF-C520-ED2B-8F3937B47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FAE0A5-2932-9C23-25FE-82F3FE94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2C949-2E12-BA61-0FE4-12B9C12E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66B36-C673-2034-879C-AB01A948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9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7D98B1-EFB0-EB26-3373-3EBA78B5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3CBDDA-B380-6920-7731-502ECE09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94182-1779-812F-76F7-402E4B69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EF70A-24A6-DC06-0A02-C3095E38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21A11-91A7-2772-6133-9668E1AC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42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2009E-58AF-6BB8-B56A-E299E65F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1BB1F-895B-9602-508C-D421368F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39B1E-D9F2-AD01-8AE4-0903E676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BD682C-23EC-AB5E-F666-6FF69DF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77F67A-685A-BA91-90C4-ED4E4B5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1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F4911-B947-C3DE-DE35-A59C5D6D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74CF2-ADEC-FBC5-54AC-5E6B502D1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3CD41-69BB-8505-83CB-D7D63C59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CC58B-E03E-FBB8-2548-6DBD8398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39870E-8D18-9E77-C0F9-7298D9F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14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BEBAA-D5F5-6635-64B8-121B7B95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BF66A-6A07-2002-CE10-11DE92CA6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D004D-E4D1-EB15-155F-7CA1EFC4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06CB5E-6648-9EAF-56A9-8E392CC2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357D9C-5CBD-8184-3DB0-F663C703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3184E-CEA6-1D66-6929-34C66FB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42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9233D-9904-46A5-918C-D3575E6E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C1BBF-14B4-5F82-5181-4C30F475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02A7D-5983-2D27-43C9-4F142F18E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FB0158-5D89-A5D1-0C5D-25902050C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3F4A75-0919-A9D5-4ABF-AD6284014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46DCD6-7CE5-71A0-1605-2A55E57A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6A8CED-36E9-0D9F-02FD-6AB22D94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D44DB6-3C05-D3D9-A074-86241B1D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1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C053B-874B-51DA-8A73-DFB5EEE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7BC98E-DEA4-5F22-7266-B5ADBC86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F1C50-1F59-76F0-CEEF-C6A5EB23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04155A-4C17-92B0-7F15-D037454A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8601A2-BB18-3EFD-C47A-EBB7F376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1B001A-742F-7DB9-FF17-681ABDA1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204BF5-BDF2-20BC-DABE-BFAC7BBC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4A7FE-239B-95E5-C7D7-328531DE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2BFF0-9979-2C76-3B79-D539F777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186A09-8B05-495C-A955-AFA2A58C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FFDFB7-D4A7-EBCA-749E-FF4CADB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C414CB-4CD6-AF0B-F0C0-8411803A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E0F648-366E-7CFB-50E6-DA33777C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73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9286-87F8-6447-8CCC-E1A744F4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A16593-4479-09F6-05DE-77DD0295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328AD4-2B2E-1477-AD83-DBB3EC00A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B186B2-8497-BE20-110E-9CDC3C52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36FD4-A762-5BCE-D19C-E2E0BB9C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FB7F0A-90CD-6E1F-1535-5A119E16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6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A083CE-F7FB-2D04-669A-13A64D76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EC274-41BC-CDDD-D7ED-CA2687DB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1F9B7-D934-1541-CBB8-CCEB1A72C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B3221-0921-47F4-802E-00392CADEBE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A88E73-E5DA-B750-58F6-288467699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BD134-373D-8D0E-DEFE-16F8420A3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73131-85D9-483E-B99F-097A43AFB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1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1D95965-5C40-A877-9593-3818A8E909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12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1DF97A27-3B57-2C19-08C2-BA1D86AA4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20433"/>
                  </p:ext>
                </p:extLst>
              </p:nvPr>
            </p:nvGraphicFramePr>
            <p:xfrm>
              <a:off x="255639" y="0"/>
              <a:ext cx="11680722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1DF97A27-3B57-2C19-08C2-BA1D86AA48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39" y="0"/>
                <a:ext cx="11680722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043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3DCE3583-91C7-4F94-8F25-4EFE5C2CA655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101A5D&quot;"/>
    <we:property name="bookmark" value="&quot;H4sIAAAAAAAAA+1cWW8bSQ7+K4KARXYBJ6j7mDdP4jmwySSIg+zDYjBgV7HkHkjdnlbLE2+Qh/0pg30Y7P4N/7FlH/IhyZYjJ5GVBMghVVezya9IFsli6+0w5tPjMZz+BBMcfjP8sYh5gFhWAzvcGxbdoAseWZSJqRAzHoJlwdHV8rjOy2I6/ObtsIZqhPXrfDqDcUOJBv/5894QxuMXMGq+JRhPcW94jNW0LGCc/wu7yXSprmb4bm+Ib47HZQUNycMaamzIntB0+k4s8EeSngihzk/wEEPdjXrmjORecCZMsiyJ6AxNm3YTWs5WTmlIt49/XBY15AU9phmLCTlHBO2VpY/CgG7ZSPm47qdkpwdvjiuSjmQ+PW7A2Y8nUASMw1aECqcdx2+HzxCms6olcHDlwmE5qwK+xNReKuq8PiU6zzDmEabDd4TFi6okpNrhiNNjnPbjR+XvjyskcOLwG/buZxqZ5sVo3GN5IdarjrUAVcNWmf1KgDTs0w1lFbH69rSV4ElezaEUewtMfnDuiV26prhOSiSZSaPABealTtuGmEDAvIbdRPiC+Q7gqBUL3MvMy5gpo42RsG2A51owSPmbXdfkcxk6uJ1RRknmMROEOymzR71tuKcwjuUgL05wWucTLOpyNyFfKUcHu05GGHIhSjABHFTQ7A6w71d5fTTBOg/Nt6eY6g8nxF8GFY7h7M+z/5SDXocGbwaXXc7LfHTUPvAw0F3x4KRbjI+B6HpmWh6azbv58pzug7okEOWiAvF3e59KnTGURTnJd9Q/X+K+U93M68iMEiHR/56g13brHuPcudG/0xLyXffRl8To3bQzBHtyQqXAeAKfgbke9D7s5RITxY3IHEMrOaPQUJCA/ZI8JmBGZUXR8pgGO0INndfzmJWE/K4qJy3FPrpu8DkX4snB4YuDw/1DGusQJIz3hv84wgYHuodi05jXPQ4/lfUyOD8WV8em/X3j2aRYA2X3pWVpAcRztt417LyG8ayN5onw05xE7Ba+HabJxWw8biYSyC3Ui+p5K16WEbmepUWtvIUX2h+NKhzBHMmDOzD4FIqzP6Hdiqa/0NajFzl9vf/0+ct28LtZ0Ss728CWMqgeH0FVb2pP90DmRnu6fI3m/nopI+sN5/T2yvo+CtJo4t6QIwtGIQOWheR0AC9vsPdP42TXb74753DXidQ5Xy+dVxBEUFoZZikN1/6r89155/sJQ8AbiiAXPFzViats/JATeFU4On2KJ7givD6/vnxpzsZrqPKuOtWv3u0kegxjLOLZH1XeZWG9Mp5TG14Fe//VfjvtEkP9599mOZCRDSLUPRC9LMNnZ//bKGAb5wWu3GXWu+0vAc9uJ6G9I3FUimcKMHINWbrBed1CFd/PKhfFXSXbey77K8qlm6XnSlnvObP0l11RgeEEq1G7IqMKyMsQtnW37sfd43OcLl1928rZJtDLrko8GfZO6vo9ii/uUR8aqT4VoK0ERGaFFMiYZZ7ygW2HBnVZw3jQ1jt2MxC4KkAHtFVeyKSNcz7Q/i0zl9i2ge5KSqGsKopncTexXpKhg9ug0k4Y5wF1ht5EZUVD7kZp8gmQoV8Rp61RGCYT9xq89iB45DLZjWmhl6hj0Dxa8jncIMRNaYETzjPGo1cOPAX5AGHbKnU5BqYFqXBwtVRMKzW5GGoMZVfLKxtK2p9LQIbkBIKzmQpAAX0MWz+XuEGg1/svfzz79+uDHw+/iPVbK26/iEEwChYsj5HSMyk9C/b+LeK85DrAzye7vkGy/kTEB8i4iSk5kawnf6vVJm52b94Q0MaBZWymHeUxYjFsXbBXHLVBDBYTQ9DOC7/2OTW+qbPyzbJD10TEJx6DsToKpxXYrXuFEUzrcjDOJ/muRggLEvRxL+eS1syqFCQXKtHeKbcN9fXm+TFKCzVcGNAEC4qjlhKFPCFFVWd/Qm9wPYNkb5Pm9nhhgp+I5w/eEzKC2bLJb7spJAhjVcgMSgyCstKkxJ1y7C+hPHE/LIYS/LLqjOM+WMZdzoqB5n4th91QDlsXGmQuIAcTeBZslAw1ZutLZfehcnwPdrmv3mwHPUZbQB/PpqTdGLtq5eNykpVfvci6orrKNGs8hAftXXRWQrZJstImJADWKp9sFoLVglOcm9bSgnYJvp3VdSvcAknFvLJcW5OhQul55tX6yuVXC35vC/6sYXmymU+ZjvOA1TXHMc1TVpzDdHvxjQcwD57QHbH8vXhw6SBmpUs6P3T+zNdnrrafuZidGvbNAVA0/LSvV3QrXJXj9tN81X/eG46bG7urv82wOiWe2xmXeH3UcPLonMtHK3h41MJL5PIpbYxjOJ42+t+86kFDFDE2APwdT9+jaeKiIakkF/uERHgF2Rh/STw4II/9UCL3D5Vm/CGEkB5y41lIRmU84uKmP9+MGvZe5EUx563RhrsI3YB9jcxXn0OTqrLrKpmjMbe7pqtjbxiO8nGsKLJu8Fmcsrod5MGvUGBelQ/mkr0qR+Rnzh/ZG70ICYzQXhspJGbKR7H1ktsReaDBX8dlMWqAxL995LLb0knzR5NifuScgRMASXmbTAYs0/F+QD49Kqt69zG/KkZ//CyYC1E703SSce6ZCHptXDg9guMVMSYFqEKIBDE6psB7wfwNAWHfwRbBRZlSZKAzLSNKy/TdOtjGlzvYlvsyt9rKtlQZ+u75y2f7gycHgxf73+8/O/jp1fMtNLWtbV5dyeVOB22fAqAui3Mogg1KQtSoI0YZzQ2dNL1VBG0CMLKhJGVzWMVFpr72dd6nvs7PWt9v3UGeyZgZrbniOmOSGW/vctT9fkzepvB+7ZwPuZQjLLo1WlrNC9O8nZFOLhvpSt5vY7CPy8kxBeDTxW9/z4tG2r3zd/fez1wntwb3/F29FdqrGbvocmzt/BpLKGYEcB4oDavqNRZxheaHtoU7qFlnI0xIAykozi0yrZ3gceMyHiVq2noRhbPGMCYz2b2htQktKxA0NptMxm1KQmSIm9KS3GnmEW303NoUeNKwKS1QIkjWtNsG8BFEBrhxK5xXKmaaS64dd8LEYNLGtLRknJnggTMpjYAsOLXt/KTrcizDbPzhXl+++fhKySCaF4WUcsIZZUmHtt4YvAUUUlQAGLhwtPtFmUXNvzwUkuFBOnIbFp1SoKyRfFPrUtGiN0on57ihlDSLan3H1DW0YhQAAoOCZCJINCA3bsz1FNqgiZpF5rSLwgiz9ZWenP030j6z0217SzJ0ezepVNMCy7jg5FwsXU1bdy89q/0h+U7DfSFDB3eQKTGlvHY2cU8u3cJ6C762TxGFjBikVT6gTNIKbdY3119LzQhLf5BCkyA8D9ZGvvU22h7G3f6xhWUhOmVAwW102gYevcmanx9K65tjr10+p6MxylHkmzxY8pxRys2pea2A4mgK5ExmtUAX09bfabhqUzv9uz3XidK/NBO0BEW4R9rsyVEkv/2G9kWOTyjHPfvjBHf1tYMb5emWgYGLKByiVJ4rCmyCc5tbVKD1lF5Yxi3lRt4l5OvTv2uoEbmFX4r7vipnx93PxTWvtQmvNTEsvPIOeJv+5tMfulCyO3hriayqrpSzenoMAV9AgSvKBO15bewyxBtKBO0v612qO/wf2GA4ndJPAAA=&quot;"/>
    <we:property name="creatorSessionId" value="&quot;9ad822ce-a63b-43a7-b619-b13d29edee97&quot;"/>
    <we:property name="creatorTenantId" value="&quot;57fe0ac9-f7f7-4580-8b30-5aa7f0ac8e3b&quot;"/>
    <we:property name="creatorUserId" value="&quot;100320038EBE20A6&quot;"/>
    <we:property name="datasetId" value="&quot;70e03b80-156b-404c-adbc-e3133a49ed8c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063a9cb5-e30e-40ff-8a17-c5f82e9c036e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c224bRxL9FYLAwruAbPS9p/OmyEpi+ArL8D4sgqCmu5qaYDijDIeKFcMP+ynBPgS7v6Ef25oLdSEpUaJsU7QN+EL29NRUna6qrqqu4fthyCZHOZy8gDEOvxs+KULmIZTVwA53hkU3+P3Ll0+f775++suL3ef7NFwe1VlZTIbfvR/WUI2wfptNppA3JGjwXz/vDCHPX8Go+RYhn+DO8AirSVlAnv2B3WS6VFdT/LAzxHdHeVlBQ/Kghhobssc0nb7Ts/kjSU8EX2fHeIC+7kYdS4zkTnAmTLQsipAYmjbpJrScLZ3SkG4fv1cWNWQFPaYZCxE5RwTtlKWPwoBu2YhZXvdT0pP9d0cVSUcynxw1qOyGYyg8hmErQoWTjuP3w+cIk2nVEti/dOGgnFYeX2NsLxV1Vp8QnecYsgCT4QfC4lVVElLtcMDJEU768cPy970KCZww/I59+JlGJlkxynssz8V607HmoWrYKtNfCZCGfbqhrAJW35+0EjzOqhmUYmeOyY/OPbFL1xTXUYkoU2kUJJ45qeOmISYQMKthOxE+Z74DOGjFPHcydTKkymhjJGwa4JkWDGL2bts1+UyGDu7EKKMkc5gKwp2U2aHeNNwTyEM5yIpjnNTZGIu63E7Il8rRwa6jEYZciBJMAAflNbsD7LtVVh+Osc588+0ZxvrjCfG3QYU5nP51+p9y0OvQ4N3gost5nY0O2wceeLor7B93i/EpEF3NTMtDs3k3X17SfVCXBKKcVyD+YedzqTP6sijH2Zb65wvcd6qbOh2YUcJH+t8R9Npu3GOcOTf6d1JCtu0++oIYvZtODMEeE6GiZzyCS8FcDXof73KJkeJGZAlDKzmj0FCQgP2S7BEwo7KiMDmnwY5QQ+ftLGYlIX+oynFLsQ+rG3zOhHi8f/Bq/2D3gMY6BAnjneE/D7HBge6h2DRkdY/Di7JeBOdJcXls0t+XT8fFCii7Ly1LcyCesfWhYect5NM2mifCzzISsVv4dpgmF9M8byYSyC3U8+p5I14WEbmapXmtvIEX2h2NKhzBDMn9OzD4DIrTv6Ddiia/0Naj5zl9u/vs5et28Idp0Ss7W8OWUqj2DqGq17WneyBzoz1dvkZzf72QkfWGc3JzZb2NgjSauDPkyLxRyIClPibag5PX2PvncbKrN9+tc7irROqcr5OJU+CFV1oZZikN1+6b89165/sZQ8BriiDnPFzWicts/JQReJU/PHmGx7gkvD67vnhpxsZbqLKuOtWv3s0k2oMci3D6Z5V1WVivjGfUhpfB3n2z2067wFD/+bdpBmRkgwB1D0Qvy/D56f/WCtjyrMClu8xqt/014NntJLR3RI5K8VQBBq4hjdc4rxuo4u2scl7cZbLdctnfUC7dLD1XyjrHmaW/7JIKDMdYjdoVGVVAXoawrbt1P+oen+Fk4er7Vs42gV50VeLxsHdSV+9RfH6P+thI9akAbSUgUiukQMYsc5QPbDo0qMsa8kFb79jOQOCyAB3QVjkhozZJ4jzt3zJNIts00F1JyZdVRfEsbifWCzJ0cBtUOhEmcYA6RWeCsqIhd6002RjI0C+J09YoDJOROw1OOxA8cBnt2rTQSdTBax4s+RxuEMK6tCARiWOMB6cScBTkA/hNq9TFGJgWpMLB5VIxrdT4fKgxlG0tr6wpaX8uASmSE/CJTZUHCuiD3/i5xDUCvd19/eT032/3nxx8Feu3Utx+Eb1gFCxYHgKlZ1I65u39W8RZyXWAX052fY1k/YmI85ByE2JMRLSO/K1W67jZnVknQBsHlqGZdpiFgMWwdcFOcdQG0VuMDEEnTriVz6nxXZ2W7xYduiYiLvLgjdVBJFqB3bhXGMGkLgd5Ns62NUKYk6CPezmXtGZWRS+5UJH2TrlpqK82z09RWqjh3IDGWFActZAoZBEpqjr9C3qD6xkkexs3t4dzE/xMPH/0npARTBdNftNNIV4Yq3xqUKIXlJVGJe6UY38N5Yn7YTGU4JdVZxz3wTLuclYMNPdbOWxFOSxNPHIwnqfeBslQY7q6HHYfqsP3YCf75rG20Cu0RfJ8OiHtxtBVJPfKcVp+8xTXeIpVSYRWqWaN93CgXRISKyFdJ1lpExIAa5WLNvXeasEpzo0raUG7PN9P67oVfI6kYk5Zrq1JUaF0PHVqdeXym3Xf2rq/aFger+dvJnnmsbriOKZ5ypJzmM7Crj2AefCY7gjl78WDCwcxS93V2aHzF74+M7X9wsXs1LBvDoCi4ad9vaJb4arM20+zVf95Z5g3N3ZXf5tidUI8tzMu8Pqo4eTRGZePlvDwqIWXyGUT2jRzOJo0+t+86kFDtA80ADzFk1s0TZw3JJXkYh+TCG8gzfGXyH0C5LEfSuTuodKMPwTv40NuHPPRqJQHnA8IZhtVw96rrChmvDXacBehG7CvkPnyc2hSVXZdJTM0ZnbXdHXsDP1hloeK9ssGn/kpy9tBHvwKBWZV+WAm2ZtyRH7m7JG90QsfwQjttJFCYqpcEBsvuR2SBxr8PS+LUQMk/uMTl90WTpo/mRSzI+cUEgEQlbPRpMBSHe4H5JPDsqq3H/PLYvTHz4IlPujENJ1knDsmvF4ZF04O4WhJjEkBqhAiQggJU+CcYO6agLDvYAuQBBljYKBTLQNKy/TdOtjyix1si32ZG21lW6gM/fDy9fPdweP9wavdH3ef779483IDTW0rm1eXcrnVQdvnAKirBSUovPVKQtCoAwYZzDWdNL1VeG08MLKhKGVzWMVFqr71dd6nvs4vWt9v3EGeypAarbniOmWSGWfvctR9OyZvUni/cs7HXMoRFt0aLazmuWnezEjHF410Ke83Mdi9cnxEAfhk/tvTrGik3Tl7d+925jq+Mbhn7+ot0V7N2HmXY2vnV1hCMSWAM09pWFWvsIhLND+2LdxBzTobYUIaiF5xbpFpnQge1i7jUaKmrRNBJNYYxmQquze01qFlBYLGZpNJuY1RiBRxXVqSJ5o5RBsctzZ6HjWsSwuU8JI17bYeXACRAq7dCueUCqnmkuuEJ8IEb+LatLRknBnvgDMpjYDUJ2rT+UnX5Vj6af7xXl++viitpBfNi0JKJSIxypIObbwxeAMoxKAA0HOR0O4XZBo0//pQiIZ7mZDbsJgoBcoayde1LhUsOqN0TBJuKCVNg1rdMXUFrRAEgECvIJoAEg3ItRtzHYU2aIJmgSU6CcIIs/GVHp/+N9A+s9VtewsydHs3qVTTAsu44ORcLF2NG3cvPav9AfpWw30uQwe3lzEypZxObOSOXLqF1RZ8ZZ8iChnQS6ucRxmlFdqsbq6/kpoRlv4ghSZeOO6tDXzjbbQ9jNv9YwuLQnTKgILbkGjreXAmbX5+KK5ujr1y+RIdjFEJRb7RgSXPGaRcn5rTCiiOpkDOpFYLTELc+DsNl21qq3+35ypR+pdmvJagCPdAmz05iug239A+z/Ex5binfx7jtr52cK083TIwSAKKBFEqxxUFNj5J1rcoT+spnbCMW8qNXBKRr07/rqBG5OZ+Ke7HqpwedT8X17zWJpzWxLBwyiXA2/Q3m/zUhZLdr951VJaVV8ppPTkCj6+gwCV1gvbANnQp4jU1gvYhwxmrWZqvKrM1x4EXChX/B7il2DD8TwAA&quot;"/>
    <we:property name="isFiltersActionButtonVisible" value="false"/>
    <we:property name="isFooterCollapsed" value="true"/>
    <we:property name="isVisualContainerHeaderHidden" value="false"/>
    <we:property name="pageDisplayName" value="&quot;Finanças&quot;"/>
    <we:property name="pageName" value="&quot;908631921026f70f2d86&quot;"/>
    <we:property name="pptInsertionSessionID" value="&quot;F75B0CC4-4ED1-451A-9CC5-91863B3AC133&quot;"/>
    <we:property name="reportEmbeddedTime" value="&quot;2025-02-06T13:44:09.901Z&quot;"/>
    <we:property name="reportName" value="&quot;Dashboard Financeiro Pessoal - Cópia compartilhável&quot;"/>
    <we:property name="reportState" value="&quot;CONNECTED&quot;"/>
    <we:property name="reportUrl" value="&quot;/links/VCOrZWPj0A?ctid=57fe0ac9-f7f7-4580-8b30-5aa7f0ac8e3b&amp;bookmarkGuid=69cd49a7-726c-4f16-ad1b-f056d667c372&amp;bookmarkUsage=1&amp;ctid=57fe0ac9-f7f7-4580-8b30-5aa7f0ac8e3b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VÍTOR SILVA DE ABREU</dc:creator>
  <cp:lastModifiedBy>RAFAEL VÍTOR SILVA DE ABREU</cp:lastModifiedBy>
  <cp:revision>5</cp:revision>
  <dcterms:created xsi:type="dcterms:W3CDTF">2025-02-06T13:43:52Z</dcterms:created>
  <dcterms:modified xsi:type="dcterms:W3CDTF">2025-02-06T14:09:57Z</dcterms:modified>
</cp:coreProperties>
</file>