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6A8F5-6B5E-73C1-AF01-8D3C2072C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9EF698-42CC-8DA9-79DC-22AEF603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D50B1-2BA6-682F-0E47-F0B85219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82C9C-A364-7E24-DEC5-260FEDAF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11456-D005-230A-9156-9E564D8D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2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04BD2-149C-A403-9369-2CFEB796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5E1E65-8534-A853-4D49-7949A986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6724E-03C4-602A-C530-C224F86C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4859-3477-C7B1-D053-9E133CB4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CF1A9-BEE4-60B7-C9AC-89F9DAD3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05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58D17C-BA83-4DE3-52F1-0DA59B7BC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74F832-BAB2-3355-AFB2-B758B432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4040B-CECD-57C6-F4D6-45FA93F8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4D99B-7CAE-7004-E480-6221F212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4A9C0-686D-07D6-4CA5-433749E8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39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B05D0-B3DD-D36F-E370-7FE7B5C2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8E671-CB7F-CB36-74AE-55FDB0B4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6D47E5-AEA1-55E6-031D-C444263C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335A08-C32A-F4D3-36C3-ADCCD715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5A67F-0416-512C-EB57-CF322C8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9C18A-9D49-3306-34CD-18588D6D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F88DD-D364-D170-270A-E30CBEB3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6405F7-83E2-C88C-218A-0E8DA8C8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9120FB-D1E5-71F1-4620-B4C7CF0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E4874-3508-B4D1-9B4D-E91F9F27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28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19B89-B8FC-AA81-171B-FF3D9E1E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AAEDD0-8489-C848-820E-D5F0B3E42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A4ABA1-EAA7-99F2-DFBE-1FEF54EE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970A33-EDBB-560E-8F80-7C850CE6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0A1DD-DDF2-87F9-754C-02ED996F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4A93C8-38C0-D1FF-0360-592E5002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8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C7C3E-EF38-C210-EE7F-0242227B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6D9721-F108-6C68-E896-0BC50DC8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1E2FE-7593-296E-16BA-CFA521EF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D30681-DFCF-9652-F37E-5EFC9E7E0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D1E73E-CF3B-7B0E-6ED5-53A4119C2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9B98C0-D376-DBBA-2FB8-7B1DF879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42AD09-B8D4-361F-FF37-6A200E9E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038D78-09C8-B911-3753-9CF148F9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6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D25E-F54B-7C35-AE84-F2155F9C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85E09D-C775-5072-4B3F-DE7DC331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273321-EFC7-9285-F36C-74EA9156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1B83AE-5DF3-3749-5FB3-6884D0B8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6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AB1F97-3C21-E616-AD60-DA11670E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15CBDB-6723-AD7D-A9B4-6E92C327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723D7C-61C4-99A7-ACE6-6CF79496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97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7E226-B0AB-12AD-515D-0CA3DFEC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7116D-301A-DE34-EB21-38C68D378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E01B3F-526C-B937-EA4C-2C6D8EE5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98B698-5C0F-6CA8-D148-B3D8F53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D875DB-8244-8F34-4E58-7EB8DDB9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64AB70-E340-3D03-4F78-ED6E31E9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05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682C2-A9F8-47E4-1ED3-0B37914F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1880F0-1ED2-C63F-BC8F-9A01F736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0698F0-35D3-4B51-04A9-3C1730DC8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30D4B1-F9F6-8F1B-D55A-96C15B02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BF29D9-98C8-D1F5-B6CB-D79FD20B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5FDCA-3517-3BAA-99ED-B6E7DE5B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52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084488-45B9-C240-DC9C-373CB5A3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887F00-1AE2-15CA-EA8C-AB848CA4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9D381-221F-2D8D-91BC-4DC2EB790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26B89-791C-428D-A6FE-751133AF8E2E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3F1E1D-4F28-102B-D0AD-3D23D3301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E12AF2-62D1-FDDB-C69D-3E71E764B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8FB2B-FA58-4348-B83B-6859D9DBAB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7401E47-3EE7-1D66-E3B0-021B711978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7677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 title="Microsoft Power BI">
                <a:extLst>
                  <a:ext uri="{FF2B5EF4-FFF2-40B4-BE49-F238E27FC236}">
                    <a16:creationId xmlns:a16="http://schemas.microsoft.com/office/drawing/2014/main" id="{A7401E47-3EE7-1D66-E3B0-021B711978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468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75A1481A-5CDF-44B9-9C77-6B559168859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652F6AD2-7C8B-4206-B497-50AA92770D93&quot;"/>
    <we:property name="reportUrl" value="&quot;/groups/me/reports/18be3fbe-5380-40c5-a116-b52b76ab3ee2/2cd6681fc7160df187cd?experience=power-bi&quot;"/>
    <we:property name="reportName" value="&quot;Dashboard Cursos - Power BI (LGPD aplicada)&quot;"/>
    <we:property name="reportState" value="&quot;CONNECTED&quot;"/>
    <we:property name="embedUrl" value="&quot;/reportEmbed?reportId=18be3fbe-5380-40c5-a116-b52b76ab3ee2&amp;config=eyJjbHVzdGVyVXJsIjoiaHR0cHM6Ly9XQUJJLVNPVVRILUNFTlRSQUwtVVMtcmVkaXJlY3QuYW5hbHlzaXMud2luZG93cy5uZXQiLCJlbWJlZEZlYXR1cmVzIjp7InVzYWdlTWV0cmljc1ZOZXh0Ijp0cnVlfX0%3D&amp;disableSensitivityBanner=true&amp;storytellingChangeViewModeShortcutKeys=true&quot;"/>
    <we:property name="pageName" value="&quot;2cd6681fc7160df187cd&quot;"/>
    <we:property name="pageDisplayName" value="&quot;Página 1&quot;"/>
    <we:property name="datasetId" value="&quot;45168c4a-90e7-4f55-bad9-25d227a2eef2&quot;"/>
    <we:property name="backgroundColor" value="&quot;#09124F&quot;"/>
    <we:property name="bookmark" value="&quot;H4sIAAAAAAAAA+1YzW4bNxB+FWMvuQgFl/ufm6KqrQE7ESTDlyIIhuRQZrDeVbmUa9XQqbfe+xJ9Db9YZ7myY0Wq3Six2yi+mTPj4XzffJwldRUo08xKWLyGcwxeBoeVMhJUbQ/CoBdUnTHiTKkkznTKU1QsL2KekreeOVNXTfDyKnBgp+hOTTOHss1Exp/f9gIoyxFM25WGssFeMEPb1BWU5jfsgsnl7ByXvQAvZ2VtoU05ceCwTXtB4bSmEsLvItoRpDMXOEHpOiuXKk3zUMssTJnSYZ5JRWFNF+Ar2xrSpvbbD+rKgalom9aWFQxyEUsKigUtZJQlrV2b0q1CxGJ4ObOEjjAvZi05fXUBlcR2X4Jgsekqvgr606nFKbjVcrjmHNTl/HyLfVLPrcQxau+qnHEL2mPUH58cDg5H/dcnw0mwJLZGtiYuvfO0f/Rm7I0/zKsVM6xdntW/DiwSlao1vCVLY6ppuWL+AwknHRAJtgVRi/dEXwuW/qG2Cu2rhcf7vbE3xPPeR2X/x1gJHJkSBaFOQYDCkBoYS672p32924oHZJrWlo5puVH0p9U1Hv54eP3nZkne/vubYBcR+QIGZ2DdV6ulmzlDse/vTJIV7x2AL000CZhcXEBE6kWGnOep1hoBnxX8tAqeGXyW727yjYWWURRjnKVRxFMWoUgflO+XE8O9dA2PR+PhpL9FEb3/z0m66/yotckOUhZgvwop3w/7MRT9L6XSyVpIFrJUqULKVCghRRTzb2wq/2TQgpVniyO8wHKzvlv/puumpFOwprvdeyy7Y1y9VG7zBWuwj6//6MLulLT6+5e5gQOFBwocND5mhSY4sYbeLM7ivePhGybo+PqvZpePaUlvq60j6OEDveeMrklu79Gu9NPNU0kPtYInWR5ipkPgIpf53szT/X9mQxQVsc6lyATwrOCMQfGEt7xHuPI3pZFo15oSnKOd+jPUitkjmXV7Gez8tfJu9ECvgiND4Lvcp1DO27QvXkFj5AuqqLvENFjedHYjHU0CI93EVznxcQ8k9z+orVIv/2mg+uDmEW/8oeYRgzCPOYOcgURIfKJ76TbnQNSuHYE2ly54keVKpbIgcfE80ch2zSWZjlmk01DwCHUswyzXu4+YY4Rmbj9jot5hsLL1O1M10hpX7/RJ/Zz58ZhAOhnGBYtSmWASFxnECQPFxINNdHjpRH252cYEQWAiCshlgQV9MXgkntv4BG1MFYMkw6JQkZahRB3JdNc2+k5um6z13DUzmhkjqHDLSKTmQaVQfdIgXC7/BqAnfyfSGAAA&quot;"/>
    <we:property name="initialStateBookmark" value="&quot;H4sIAAAAAAAAA+1ZzVIbRxB+FWovvqhS+//jm1CUhDIClURxSblcPTM9YlzLrjI7IiiUTr7lnpfIa/Bi6Z1dCLIU5KwNiWVuTHfT01/3N9/OwI0jVDXPYXkCl+i8do4KoTiIUh94Ts8pGuPh6embUX/y5t1JfzQkczk3qiwq5/WNY0DP0JyragF5nYKMP7/tOZDnY5jVKwl5hT1njroqC8jVb9gEk8voBa56Dl7P81JDnXJqwGCd9orCaU17e98FtCNwo65witw0Vp+LOE49yRMvdoX00oQLCquaAFvZ1pA6td1+UBYGVEHb1LYkcyFlIaegkNGCB0lU26XKTRvClsPruSZ0hHk5r7vSF1dQcKz3JQgaq6biG6c/m2mcgWmXwzXnoMwXl1vs03KhOU5QWldhlFnSHuP+5OxocDTun5wNp86KujXWJfXSOs/7x6cTa/xhUbSdcevlRfnrQCO1UtSGt2SpVDHL287/3YSzBggHXYMo2XtqXw2WfqHUAvXh0uL9Xum7xvu9j8r+j7ESODJFAjwZAwOBHg0w5L7Yn/H17isekGlWajqf+UbR/66uyfDHo9s/Nkuy9g+nThcS2QIGF6DNV8ulO52h2PcPlKTtewPgSzeaCEwun0FA7EUXfT+NpZQI+MLg52XwXOELfbvRN2SSB0GIYRIHgR+7AbJ4J32/HBkebddwNJ4Mp/0tjOj9f07SQ+dHo406UJmB/iqo/Djsp2D0J1KloTXjrufGQmScx0wwzoLQ/8ZU+SeFGjS/WB7jFeab9d37N113JZ2DVs3t3mLpjrF9otznc9Zgj25/b8IelNT+/MtCwYHAAwEGKhvTonHOtKI3i9H4qDx8ww0a3f5ZdfmY5vS22ipBuw/0nnd0jXJ7j7blT6OnnB5qmR8lqYeJ9MBnKU/3Rk/3/5kNQZCFMuUsYeAnme+6kD3jLe8JrvxVrjjqtaE4l6hn9gzVZLZI5s1eCht/KawbLdAb51gR+Cb3OeSLOu2rQ6gUf0UVNZeYCvO7yW6kIyVQ3ExtlVMbtyO5/YNam3r1T4Jqg6snvPF70g9c8NLQdyF1gSNENtGj7VaXQK1dOwJ1Lpn5WZIKEfOMyOWnkUS3ay7uytANZOwxP0AZci9JZXeJGSFUC/0Zivqgg4Uu36mi4lqZstMn9XP04ymBNDQMMzeIeYRRmCUQRi4Il+0cosFrw8rrzTFGCAwjlkHKM8zoi+EH7GWMzzDGWLgQJZhlIpDc4ygDHncdo53kNmUtF6aak2aMocAtkkjDg0Kg+FQh7NXVKJbvkuX6/w33wrla/QXeLCc6+xgAAA==&quot;"/>
    <we:property name="isFiltersActionButtonVisible" value="true"/>
    <we:property name="isVisualContainerHeaderHidden" value="false"/>
    <we:property name="reportEmbeddedTime" value="&quot;2025-09-01T00:29:44.778Z&quot;"/>
    <we:property name="creatorTenantId" value="&quot;57fe0ac9-f7f7-4580-8b30-5aa7f0ac8e3b&quot;"/>
    <we:property name="creatorUserId" value="&quot;100320038EBE20A6&quot;"/>
    <we:property name="creatorSessionId" value="&quot;feffd84b-01b5-47fb-b541-b13a9178ceb2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VÍTOR SILVA DE ABREU</dc:creator>
  <cp:lastModifiedBy>Rafael Abreu</cp:lastModifiedBy>
  <cp:revision>2</cp:revision>
  <dcterms:created xsi:type="dcterms:W3CDTF">2025-02-06T14:47:51Z</dcterms:created>
  <dcterms:modified xsi:type="dcterms:W3CDTF">2025-09-01T00:32:06Z</dcterms:modified>
</cp:coreProperties>
</file>