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59"/>
  </p:notesMasterIdLst>
  <p:handoutMasterIdLst>
    <p:handoutMasterId r:id="rId60"/>
  </p:handoutMasterIdLst>
  <p:sldIdLst>
    <p:sldId id="288" r:id="rId4"/>
    <p:sldId id="347" r:id="rId5"/>
    <p:sldId id="360" r:id="rId6"/>
    <p:sldId id="431" r:id="rId7"/>
    <p:sldId id="432" r:id="rId8"/>
    <p:sldId id="434" r:id="rId9"/>
    <p:sldId id="433" r:id="rId10"/>
    <p:sldId id="435" r:id="rId11"/>
    <p:sldId id="436" r:id="rId12"/>
    <p:sldId id="437" r:id="rId13"/>
    <p:sldId id="438" r:id="rId14"/>
    <p:sldId id="447" r:id="rId15"/>
    <p:sldId id="486" r:id="rId16"/>
    <p:sldId id="439" r:id="rId17"/>
    <p:sldId id="440" r:id="rId18"/>
    <p:sldId id="441" r:id="rId19"/>
    <p:sldId id="442" r:id="rId20"/>
    <p:sldId id="444" r:id="rId21"/>
    <p:sldId id="443" r:id="rId22"/>
    <p:sldId id="445" r:id="rId23"/>
    <p:sldId id="446" r:id="rId24"/>
    <p:sldId id="430" r:id="rId25"/>
    <p:sldId id="448" r:id="rId26"/>
    <p:sldId id="449" r:id="rId27"/>
    <p:sldId id="485" r:id="rId28"/>
    <p:sldId id="450" r:id="rId29"/>
    <p:sldId id="451" r:id="rId30"/>
    <p:sldId id="453" r:id="rId31"/>
    <p:sldId id="454" r:id="rId32"/>
    <p:sldId id="455" r:id="rId33"/>
    <p:sldId id="456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  <p:sldId id="472" r:id="rId49"/>
    <p:sldId id="473" r:id="rId50"/>
    <p:sldId id="474" r:id="rId51"/>
    <p:sldId id="475" r:id="rId52"/>
    <p:sldId id="476" r:id="rId53"/>
    <p:sldId id="477" r:id="rId54"/>
    <p:sldId id="478" r:id="rId55"/>
    <p:sldId id="480" r:id="rId56"/>
    <p:sldId id="482" r:id="rId57"/>
    <p:sldId id="483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8A659A7-5F96-4E51-7436-87E5B759039B}" name="Agatha de Carvalho Souza Santos" initials="AS" userId="S::agatha.santos@t2mlab.com::e41def9e-cc8a-448d-8aa4-e111f3daad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CC"/>
    <a:srgbClr val="FF0000"/>
    <a:srgbClr val="0099FF"/>
    <a:srgbClr val="B2B2B2"/>
    <a:srgbClr val="5F5F5F"/>
    <a:srgbClr val="0099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5A1DD-73F4-79C5-91DA-2949E3A9B828}" v="26" dt="2025-02-07T02:30:33.755"/>
    <p1510:client id="{435C02C2-E71B-BB7A-4E03-52B4EC0A4485}" v="694" dt="2025-02-06T19:51:4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67" Type="http://schemas.microsoft.com/office/2018/10/relationships/authors" Target="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tha de Carvalho Souza Santos" userId="S::agatha.santos@t2mlab.com::e41def9e-cc8a-448d-8aa4-e111f3daadd8" providerId="AD" clId="Web-{06752E1D-395C-A839-D3CD-FB78C53B498A}"/>
    <pc:docChg chg="modSld">
      <pc:chgData name="Agatha de Carvalho Souza Santos" userId="S::agatha.santos@t2mlab.com::e41def9e-cc8a-448d-8aa4-e111f3daadd8" providerId="AD" clId="Web-{06752E1D-395C-A839-D3CD-FB78C53B498A}" dt="2024-02-02T17:17:36.059" v="0" actId="1076"/>
      <pc:docMkLst>
        <pc:docMk/>
      </pc:docMkLst>
      <pc:sldChg chg="modSp">
        <pc:chgData name="Agatha de Carvalho Souza Santos" userId="S::agatha.santos@t2mlab.com::e41def9e-cc8a-448d-8aa4-e111f3daadd8" providerId="AD" clId="Web-{06752E1D-395C-A839-D3CD-FB78C53B498A}" dt="2024-02-02T17:17:36.059" v="0" actId="1076"/>
        <pc:sldMkLst>
          <pc:docMk/>
          <pc:sldMk cId="0" sldId="454"/>
        </pc:sldMkLst>
        <pc:spChg chg="mod">
          <ac:chgData name="Agatha de Carvalho Souza Santos" userId="S::agatha.santos@t2mlab.com::e41def9e-cc8a-448d-8aa4-e111f3daadd8" providerId="AD" clId="Web-{06752E1D-395C-A839-D3CD-FB78C53B498A}" dt="2024-02-02T17:17:36.059" v="0" actId="1076"/>
          <ac:spMkLst>
            <pc:docMk/>
            <pc:sldMk cId="0" sldId="454"/>
            <ac:spMk id="6147" creationId="{1A3EDF68-74A1-EE80-E57E-DCA3CAEAE6AE}"/>
          </ac:spMkLst>
        </pc:spChg>
      </pc:sldChg>
    </pc:docChg>
  </pc:docChgLst>
  <pc:docChgLst>
    <pc:chgData name="Agatha de Carvalho Souza Santos" userId="S::agatha.santos@t2mlab.com::e41def9e-cc8a-448d-8aa4-e111f3daadd8" providerId="AD" clId="Web-{B8463DF1-E4DD-C946-7888-2791FCC2072D}"/>
    <pc:docChg chg="modSld sldOrd">
      <pc:chgData name="Agatha de Carvalho Souza Santos" userId="S::agatha.santos@t2mlab.com::e41def9e-cc8a-448d-8aa4-e111f3daadd8" providerId="AD" clId="Web-{B8463DF1-E4DD-C946-7888-2791FCC2072D}" dt="2023-01-20T14:04:12.131" v="145"/>
      <pc:docMkLst>
        <pc:docMk/>
      </pc:docMkLst>
      <pc:sldChg chg="modSp delCm">
        <pc:chgData name="Agatha de Carvalho Souza Santos" userId="S::agatha.santos@t2mlab.com::e41def9e-cc8a-448d-8aa4-e111f3daadd8" providerId="AD" clId="Web-{B8463DF1-E4DD-C946-7888-2791FCC2072D}" dt="2023-01-20T12:57:48.398" v="90"/>
        <pc:sldMkLst>
          <pc:docMk/>
          <pc:sldMk cId="0" sldId="437"/>
        </pc:sldMkLst>
        <pc:spChg chg="mod">
          <ac:chgData name="Agatha de Carvalho Souza Santos" userId="S::agatha.santos@t2mlab.com::e41def9e-cc8a-448d-8aa4-e111f3daadd8" providerId="AD" clId="Web-{B8463DF1-E4DD-C946-7888-2791FCC2072D}" dt="2023-01-20T12:57:43.163" v="89" actId="20577"/>
          <ac:spMkLst>
            <pc:docMk/>
            <pc:sldMk cId="0" sldId="437"/>
            <ac:spMk id="18434" creationId="{C56EB51B-882A-57F4-5A6F-1366D454E94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gatha de Carvalho Souza Santos" userId="S::agatha.santos@t2mlab.com::e41def9e-cc8a-448d-8aa4-e111f3daadd8" providerId="AD" clId="Web-{B8463DF1-E4DD-C946-7888-2791FCC2072D}" dt="2023-01-20T12:57:48.398" v="90"/>
              <pc2:cmMkLst xmlns:pc2="http://schemas.microsoft.com/office/powerpoint/2019/9/main/command">
                <pc:docMk/>
                <pc:sldMk cId="0" sldId="437"/>
                <pc2:cmMk id="{F33A3FAA-5684-47F7-AD45-CE5BDD12C79C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B8463DF1-E4DD-C946-7888-2791FCC2072D}" dt="2023-01-20T12:58:45.133" v="100" actId="20577"/>
        <pc:sldMkLst>
          <pc:docMk/>
          <pc:sldMk cId="0" sldId="438"/>
        </pc:sldMkLst>
        <pc:spChg chg="mod">
          <ac:chgData name="Agatha de Carvalho Souza Santos" userId="S::agatha.santos@t2mlab.com::e41def9e-cc8a-448d-8aa4-e111f3daadd8" providerId="AD" clId="Web-{B8463DF1-E4DD-C946-7888-2791FCC2072D}" dt="2023-01-20T12:58:45.133" v="100" actId="20577"/>
          <ac:spMkLst>
            <pc:docMk/>
            <pc:sldMk cId="0" sldId="438"/>
            <ac:spMk id="24578" creationId="{5D16F26F-0B2A-FCF6-A998-6BC579CB0BD7}"/>
          </ac:spMkLst>
        </pc:spChg>
      </pc:sldChg>
      <pc:sldChg chg="modSp">
        <pc:chgData name="Agatha de Carvalho Souza Santos" userId="S::agatha.santos@t2mlab.com::e41def9e-cc8a-448d-8aa4-e111f3daadd8" providerId="AD" clId="Web-{B8463DF1-E4DD-C946-7888-2791FCC2072D}" dt="2023-01-20T12:59:49.354" v="142" actId="20577"/>
        <pc:sldMkLst>
          <pc:docMk/>
          <pc:sldMk cId="0" sldId="441"/>
        </pc:sldMkLst>
        <pc:spChg chg="mod">
          <ac:chgData name="Agatha de Carvalho Souza Santos" userId="S::agatha.santos@t2mlab.com::e41def9e-cc8a-448d-8aa4-e111f3daadd8" providerId="AD" clId="Web-{B8463DF1-E4DD-C946-7888-2791FCC2072D}" dt="2023-01-20T12:59:49.354" v="142" actId="20577"/>
          <ac:spMkLst>
            <pc:docMk/>
            <pc:sldMk cId="0" sldId="441"/>
            <ac:spMk id="32770" creationId="{26D47DCC-C0CB-C2C2-9F14-B3628B5565A0}"/>
          </ac:spMkLst>
        </pc:spChg>
      </pc:sldChg>
      <pc:sldChg chg="ord">
        <pc:chgData name="Agatha de Carvalho Souza Santos" userId="S::agatha.santos@t2mlab.com::e41def9e-cc8a-448d-8aa4-e111f3daadd8" providerId="AD" clId="Web-{B8463DF1-E4DD-C946-7888-2791FCC2072D}" dt="2023-01-20T13:00:14.042" v="143"/>
        <pc:sldMkLst>
          <pc:docMk/>
          <pc:sldMk cId="0" sldId="443"/>
        </pc:sldMkLst>
      </pc:sldChg>
      <pc:sldChg chg="delCm">
        <pc:chgData name="Agatha de Carvalho Souza Santos" userId="S::agatha.santos@t2mlab.com::e41def9e-cc8a-448d-8aa4-e111f3daadd8" providerId="AD" clId="Web-{B8463DF1-E4DD-C946-7888-2791FCC2072D}" dt="2023-01-20T12:58:56.212" v="101"/>
        <pc:sldMkLst>
          <pc:docMk/>
          <pc:sldMk cId="0" sldId="4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gatha de Carvalho Souza Santos" userId="S::agatha.santos@t2mlab.com::e41def9e-cc8a-448d-8aa4-e111f3daadd8" providerId="AD" clId="Web-{B8463DF1-E4DD-C946-7888-2791FCC2072D}" dt="2023-01-20T12:58:56.212" v="101"/>
              <pc2:cmMkLst xmlns:pc2="http://schemas.microsoft.com/office/powerpoint/2019/9/main/command">
                <pc:docMk/>
                <pc:sldMk cId="0" sldId="447"/>
                <pc2:cmMk id="{65236810-4752-4A62-8BB7-877BC99093FC}"/>
              </pc2:cmMkLst>
            </pc226:cmChg>
          </p:ext>
        </pc:extLst>
      </pc:sldChg>
      <pc:sldChg chg="mod modShow">
        <pc:chgData name="Agatha de Carvalho Souza Santos" userId="S::agatha.santos@t2mlab.com::e41def9e-cc8a-448d-8aa4-e111f3daadd8" providerId="AD" clId="Web-{B8463DF1-E4DD-C946-7888-2791FCC2072D}" dt="2023-01-20T14:04:12.131" v="145"/>
        <pc:sldMkLst>
          <pc:docMk/>
          <pc:sldMk cId="0" sldId="458"/>
        </pc:sldMkLst>
      </pc:sldChg>
      <pc:sldChg chg="mod modShow">
        <pc:chgData name="Agatha de Carvalho Souza Santos" userId="S::agatha.santos@t2mlab.com::e41def9e-cc8a-448d-8aa4-e111f3daadd8" providerId="AD" clId="Web-{B8463DF1-E4DD-C946-7888-2791FCC2072D}" dt="2023-01-20T14:01:39.205" v="144"/>
        <pc:sldMkLst>
          <pc:docMk/>
          <pc:sldMk cId="0" sldId="485"/>
        </pc:sldMkLst>
      </pc:sldChg>
    </pc:docChg>
  </pc:docChgLst>
  <pc:docChgLst>
    <pc:chgData name="Agatha de Carvalho Souza Santos" userId="S::agatha.santos@t2mlab.com::e41def9e-cc8a-448d-8aa4-e111f3daadd8" providerId="AD" clId="Web-{435C02C2-E71B-BB7A-4E03-52B4EC0A4485}"/>
    <pc:docChg chg="modSld">
      <pc:chgData name="Agatha de Carvalho Souza Santos" userId="S::agatha.santos@t2mlab.com::e41def9e-cc8a-448d-8aa4-e111f3daadd8" providerId="AD" clId="Web-{435C02C2-E71B-BB7A-4E03-52B4EC0A4485}" dt="2025-02-06T19:51:47.658" v="430" actId="1076"/>
      <pc:docMkLst>
        <pc:docMk/>
      </pc:docMkLst>
      <pc:sldChg chg="modSp">
        <pc:chgData name="Agatha de Carvalho Souza Santos" userId="S::agatha.santos@t2mlab.com::e41def9e-cc8a-448d-8aa4-e111f3daadd8" providerId="AD" clId="Web-{435C02C2-E71B-BB7A-4E03-52B4EC0A4485}" dt="2025-02-06T19:51:47.658" v="430" actId="1076"/>
        <pc:sldMkLst>
          <pc:docMk/>
          <pc:sldMk cId="0" sldId="347"/>
        </pc:sldMkLst>
        <pc:spChg chg="mod">
          <ac:chgData name="Agatha de Carvalho Souza Santos" userId="S::agatha.santos@t2mlab.com::e41def9e-cc8a-448d-8aa4-e111f3daadd8" providerId="AD" clId="Web-{435C02C2-E71B-BB7A-4E03-52B4EC0A4485}" dt="2025-02-06T19:51:47.658" v="430" actId="1076"/>
          <ac:spMkLst>
            <pc:docMk/>
            <pc:sldMk cId="0" sldId="347"/>
            <ac:spMk id="6147" creationId="{A2ACA7F8-79F8-D919-A3AF-37F10FC910FD}"/>
          </ac:spMkLst>
        </pc:spChg>
        <pc:picChg chg="mod modCrop">
          <ac:chgData name="Agatha de Carvalho Souza Santos" userId="S::agatha.santos@t2mlab.com::e41def9e-cc8a-448d-8aa4-e111f3daadd8" providerId="AD" clId="Web-{435C02C2-E71B-BB7A-4E03-52B4EC0A4485}" dt="2025-02-06T19:51:43.080" v="429" actId="1076"/>
          <ac:picMkLst>
            <pc:docMk/>
            <pc:sldMk cId="0" sldId="347"/>
            <ac:picMk id="6145" creationId="{FB3B72D8-D9C1-8114-8980-8DAE8A0E7720}"/>
          </ac:picMkLst>
        </pc:picChg>
      </pc:sldChg>
      <pc:sldChg chg="modSp">
        <pc:chgData name="Agatha de Carvalho Souza Santos" userId="S::agatha.santos@t2mlab.com::e41def9e-cc8a-448d-8aa4-e111f3daadd8" providerId="AD" clId="Web-{435C02C2-E71B-BB7A-4E03-52B4EC0A4485}" dt="2025-02-06T18:07:51.042" v="59" actId="20577"/>
        <pc:sldMkLst>
          <pc:docMk/>
          <pc:sldMk cId="0" sldId="436"/>
        </pc:sldMkLst>
        <pc:spChg chg="mod">
          <ac:chgData name="Agatha de Carvalho Souza Santos" userId="S::agatha.santos@t2mlab.com::e41def9e-cc8a-448d-8aa4-e111f3daadd8" providerId="AD" clId="Web-{435C02C2-E71B-BB7A-4E03-52B4EC0A4485}" dt="2025-02-06T18:07:51.042" v="59" actId="20577"/>
          <ac:spMkLst>
            <pc:docMk/>
            <pc:sldMk cId="0" sldId="436"/>
            <ac:spMk id="20481" creationId="{8C4D945E-1002-2D7B-FC4A-CE4B9684F534}"/>
          </ac:spMkLst>
        </pc:spChg>
        <pc:spChg chg="mod">
          <ac:chgData name="Agatha de Carvalho Souza Santos" userId="S::agatha.santos@t2mlab.com::e41def9e-cc8a-448d-8aa4-e111f3daadd8" providerId="AD" clId="Web-{435C02C2-E71B-BB7A-4E03-52B4EC0A4485}" dt="2025-02-06T18:07:19.041" v="49" actId="20577"/>
          <ac:spMkLst>
            <pc:docMk/>
            <pc:sldMk cId="0" sldId="436"/>
            <ac:spMk id="20482" creationId="{D91EBB89-7FE5-87AD-6524-45CF8E8CA83B}"/>
          </ac:spMkLst>
        </pc:spChg>
      </pc:sldChg>
      <pc:sldChg chg="modSp">
        <pc:chgData name="Agatha de Carvalho Souza Santos" userId="S::agatha.santos@t2mlab.com::e41def9e-cc8a-448d-8aa4-e111f3daadd8" providerId="AD" clId="Web-{435C02C2-E71B-BB7A-4E03-52B4EC0A4485}" dt="2025-02-06T18:15:51.279" v="167" actId="20577"/>
        <pc:sldMkLst>
          <pc:docMk/>
          <pc:sldMk cId="0" sldId="438"/>
        </pc:sldMkLst>
        <pc:spChg chg="mod">
          <ac:chgData name="Agatha de Carvalho Souza Santos" userId="S::agatha.santos@t2mlab.com::e41def9e-cc8a-448d-8aa4-e111f3daadd8" providerId="AD" clId="Web-{435C02C2-E71B-BB7A-4E03-52B4EC0A4485}" dt="2025-02-06T18:12:46.944" v="80" actId="20577"/>
          <ac:spMkLst>
            <pc:docMk/>
            <pc:sldMk cId="0" sldId="438"/>
            <ac:spMk id="24577" creationId="{99BFAB3A-864E-AC32-DBFF-A3BD1022236F}"/>
          </ac:spMkLst>
        </pc:spChg>
        <pc:spChg chg="mod">
          <ac:chgData name="Agatha de Carvalho Souza Santos" userId="S::agatha.santos@t2mlab.com::e41def9e-cc8a-448d-8aa4-e111f3daadd8" providerId="AD" clId="Web-{435C02C2-E71B-BB7A-4E03-52B4EC0A4485}" dt="2025-02-06T18:15:51.279" v="167" actId="20577"/>
          <ac:spMkLst>
            <pc:docMk/>
            <pc:sldMk cId="0" sldId="438"/>
            <ac:spMk id="24578" creationId="{5D16F26F-0B2A-FCF6-A998-6BC579CB0BD7}"/>
          </ac:spMkLst>
        </pc:spChg>
      </pc:sldChg>
      <pc:sldChg chg="modSp">
        <pc:chgData name="Agatha de Carvalho Souza Santos" userId="S::agatha.santos@t2mlab.com::e41def9e-cc8a-448d-8aa4-e111f3daadd8" providerId="AD" clId="Web-{435C02C2-E71B-BB7A-4E03-52B4EC0A4485}" dt="2025-02-06T18:20:17.930" v="186" actId="20577"/>
        <pc:sldMkLst>
          <pc:docMk/>
          <pc:sldMk cId="0" sldId="441"/>
        </pc:sldMkLst>
        <pc:spChg chg="mod">
          <ac:chgData name="Agatha de Carvalho Souza Santos" userId="S::agatha.santos@t2mlab.com::e41def9e-cc8a-448d-8aa4-e111f3daadd8" providerId="AD" clId="Web-{435C02C2-E71B-BB7A-4E03-52B4EC0A4485}" dt="2025-02-06T18:20:17.930" v="186" actId="20577"/>
          <ac:spMkLst>
            <pc:docMk/>
            <pc:sldMk cId="0" sldId="441"/>
            <ac:spMk id="32770" creationId="{26D47DCC-C0CB-C2C2-9F14-B3628B5565A0}"/>
          </ac:spMkLst>
        </pc:spChg>
      </pc:sldChg>
      <pc:sldChg chg="delSp modSp delAnim">
        <pc:chgData name="Agatha de Carvalho Souza Santos" userId="S::agatha.santos@t2mlab.com::e41def9e-cc8a-448d-8aa4-e111f3daadd8" providerId="AD" clId="Web-{435C02C2-E71B-BB7A-4E03-52B4EC0A4485}" dt="2025-02-06T18:47:54.276" v="221" actId="14100"/>
        <pc:sldMkLst>
          <pc:docMk/>
          <pc:sldMk cId="0" sldId="446"/>
        </pc:sldMkLst>
        <pc:spChg chg="mod">
          <ac:chgData name="Agatha de Carvalho Souza Santos" userId="S::agatha.santos@t2mlab.com::e41def9e-cc8a-448d-8aa4-e111f3daadd8" providerId="AD" clId="Web-{435C02C2-E71B-BB7A-4E03-52B4EC0A4485}" dt="2025-02-06T18:47:54.276" v="221" actId="14100"/>
          <ac:spMkLst>
            <pc:docMk/>
            <pc:sldMk cId="0" sldId="446"/>
            <ac:spMk id="2" creationId="{C7C5CE2D-4BDA-EE0E-5A5F-085A0729556B}"/>
          </ac:spMkLst>
        </pc:spChg>
        <pc:spChg chg="del topLvl">
          <ac:chgData name="Agatha de Carvalho Souza Santos" userId="S::agatha.santos@t2mlab.com::e41def9e-cc8a-448d-8aa4-e111f3daadd8" providerId="AD" clId="Web-{435C02C2-E71B-BB7A-4E03-52B4EC0A4485}" dt="2025-02-06T18:47:46.744" v="218"/>
          <ac:spMkLst>
            <pc:docMk/>
            <pc:sldMk cId="0" sldId="446"/>
            <ac:spMk id="3" creationId="{0EF483BA-85C7-53B6-8C5E-7521055EC7F1}"/>
          </ac:spMkLst>
        </pc:spChg>
        <pc:spChg chg="del topLvl">
          <ac:chgData name="Agatha de Carvalho Souza Santos" userId="S::agatha.santos@t2mlab.com::e41def9e-cc8a-448d-8aa4-e111f3daadd8" providerId="AD" clId="Web-{435C02C2-E71B-BB7A-4E03-52B4EC0A4485}" dt="2025-02-06T18:47:49.338" v="219"/>
          <ac:spMkLst>
            <pc:docMk/>
            <pc:sldMk cId="0" sldId="446"/>
            <ac:spMk id="6" creationId="{DD2A0D5F-F798-D53B-5469-49CDDB5EA62B}"/>
          </ac:spMkLst>
        </pc:spChg>
        <pc:grpChg chg="del mod">
          <ac:chgData name="Agatha de Carvalho Souza Santos" userId="S::agatha.santos@t2mlab.com::e41def9e-cc8a-448d-8aa4-e111f3daadd8" providerId="AD" clId="Web-{435C02C2-E71B-BB7A-4E03-52B4EC0A4485}" dt="2025-02-06T18:47:46.744" v="218"/>
          <ac:grpSpMkLst>
            <pc:docMk/>
            <pc:sldMk cId="0" sldId="446"/>
            <ac:grpSpMk id="5" creationId="{3FE27599-8469-C78C-0288-F4E184416C9A}"/>
          </ac:grpSpMkLst>
        </pc:grpChg>
      </pc:sldChg>
      <pc:sldChg chg="delSp modSp">
        <pc:chgData name="Agatha de Carvalho Souza Santos" userId="S::agatha.santos@t2mlab.com::e41def9e-cc8a-448d-8aa4-e111f3daadd8" providerId="AD" clId="Web-{435C02C2-E71B-BB7A-4E03-52B4EC0A4485}" dt="2025-02-06T19:46:33.490" v="417" actId="1076"/>
        <pc:sldMkLst>
          <pc:docMk/>
          <pc:sldMk cId="0" sldId="448"/>
        </pc:sldMkLst>
        <pc:spChg chg="del mod">
          <ac:chgData name="Agatha de Carvalho Souza Santos" userId="S::agatha.santos@t2mlab.com::e41def9e-cc8a-448d-8aa4-e111f3daadd8" providerId="AD" clId="Web-{435C02C2-E71B-BB7A-4E03-52B4EC0A4485}" dt="2025-02-06T19:46:30.146" v="416"/>
          <ac:spMkLst>
            <pc:docMk/>
            <pc:sldMk cId="0" sldId="448"/>
            <ac:spMk id="47107" creationId="{F8911667-A267-7FF6-C7D8-59192AF718D1}"/>
          </ac:spMkLst>
        </pc:spChg>
        <pc:picChg chg="mod modCrop">
          <ac:chgData name="Agatha de Carvalho Souza Santos" userId="S::agatha.santos@t2mlab.com::e41def9e-cc8a-448d-8aa4-e111f3daadd8" providerId="AD" clId="Web-{435C02C2-E71B-BB7A-4E03-52B4EC0A4485}" dt="2025-02-06T19:46:33.490" v="417" actId="1076"/>
          <ac:picMkLst>
            <pc:docMk/>
            <pc:sldMk cId="0" sldId="448"/>
            <ac:picMk id="47105" creationId="{FBA57385-FCA2-12C3-0710-96E283B66D0C}"/>
          </ac:picMkLst>
        </pc:picChg>
      </pc:sldChg>
      <pc:sldChg chg="delSp modSp delAnim">
        <pc:chgData name="Agatha de Carvalho Souza Santos" userId="S::agatha.santos@t2mlab.com::e41def9e-cc8a-448d-8aa4-e111f3daadd8" providerId="AD" clId="Web-{435C02C2-E71B-BB7A-4E03-52B4EC0A4485}" dt="2025-02-06T19:08:42.183" v="263" actId="20577"/>
        <pc:sldMkLst>
          <pc:docMk/>
          <pc:sldMk cId="0" sldId="449"/>
        </pc:sldMkLst>
        <pc:spChg chg="del">
          <ac:chgData name="Agatha de Carvalho Souza Santos" userId="S::agatha.santos@t2mlab.com::e41def9e-cc8a-448d-8aa4-e111f3daadd8" providerId="AD" clId="Web-{435C02C2-E71B-BB7A-4E03-52B4EC0A4485}" dt="2025-02-06T18:53:38.211" v="230"/>
          <ac:spMkLst>
            <pc:docMk/>
            <pc:sldMk cId="0" sldId="449"/>
            <ac:spMk id="4" creationId="{DD50538B-B6D3-219F-D979-C6A293887E64}"/>
          </ac:spMkLst>
        </pc:spChg>
        <pc:spChg chg="del">
          <ac:chgData name="Agatha de Carvalho Souza Santos" userId="S::agatha.santos@t2mlab.com::e41def9e-cc8a-448d-8aa4-e111f3daadd8" providerId="AD" clId="Web-{435C02C2-E71B-BB7A-4E03-52B4EC0A4485}" dt="2025-02-06T18:53:37.242" v="228"/>
          <ac:spMkLst>
            <pc:docMk/>
            <pc:sldMk cId="0" sldId="449"/>
            <ac:spMk id="8" creationId="{8C2241B6-7205-DCFE-F39F-E57F7EC815A1}"/>
          </ac:spMkLst>
        </pc:spChg>
        <pc:spChg chg="mod">
          <ac:chgData name="Agatha de Carvalho Souza Santos" userId="S::agatha.santos@t2mlab.com::e41def9e-cc8a-448d-8aa4-e111f3daadd8" providerId="AD" clId="Web-{435C02C2-E71B-BB7A-4E03-52B4EC0A4485}" dt="2025-02-06T18:53:10.929" v="223" actId="20577"/>
          <ac:spMkLst>
            <pc:docMk/>
            <pc:sldMk cId="0" sldId="449"/>
            <ac:spMk id="49153" creationId="{543A77FB-51E9-5195-78B2-5E0BE654DBC6}"/>
          </ac:spMkLst>
        </pc:spChg>
        <pc:spChg chg="mod">
          <ac:chgData name="Agatha de Carvalho Souza Santos" userId="S::agatha.santos@t2mlab.com::e41def9e-cc8a-448d-8aa4-e111f3daadd8" providerId="AD" clId="Web-{435C02C2-E71B-BB7A-4E03-52B4EC0A4485}" dt="2025-02-06T19:08:42.183" v="263" actId="20577"/>
          <ac:spMkLst>
            <pc:docMk/>
            <pc:sldMk cId="0" sldId="449"/>
            <ac:spMk id="49154" creationId="{1611BB32-9318-D191-DABD-A4C7CB253B1C}"/>
          </ac:spMkLst>
        </pc:spChg>
        <pc:picChg chg="del">
          <ac:chgData name="Agatha de Carvalho Souza Santos" userId="S::agatha.santos@t2mlab.com::e41def9e-cc8a-448d-8aa4-e111f3daadd8" providerId="AD" clId="Web-{435C02C2-E71B-BB7A-4E03-52B4EC0A4485}" dt="2025-02-06T18:53:37.773" v="229"/>
          <ac:picMkLst>
            <pc:docMk/>
            <pc:sldMk cId="0" sldId="449"/>
            <ac:picMk id="2" creationId="{318D3B61-53F6-5646-740F-70D5014447A6}"/>
          </ac:picMkLst>
        </pc:picChg>
        <pc:picChg chg="del">
          <ac:chgData name="Agatha de Carvalho Souza Santos" userId="S::agatha.santos@t2mlab.com::e41def9e-cc8a-448d-8aa4-e111f3daadd8" providerId="AD" clId="Web-{435C02C2-E71B-BB7A-4E03-52B4EC0A4485}" dt="2025-02-06T18:53:38.602" v="231"/>
          <ac:picMkLst>
            <pc:docMk/>
            <pc:sldMk cId="0" sldId="449"/>
            <ac:picMk id="3" creationId="{6FB478CB-738B-2BAB-2A96-8FC2A42C7C59}"/>
          </ac:picMkLst>
        </pc:picChg>
        <pc:picChg chg="del">
          <ac:chgData name="Agatha de Carvalho Souza Santos" userId="S::agatha.santos@t2mlab.com::e41def9e-cc8a-448d-8aa4-e111f3daadd8" providerId="AD" clId="Web-{435C02C2-E71B-BB7A-4E03-52B4EC0A4485}" dt="2025-02-06T18:53:36.555" v="227"/>
          <ac:picMkLst>
            <pc:docMk/>
            <pc:sldMk cId="0" sldId="449"/>
            <ac:picMk id="6" creationId="{0147AC3C-01EC-71E5-184A-8437BAD1C18D}"/>
          </ac:picMkLst>
        </pc:picChg>
      </pc:sldChg>
      <pc:sldChg chg="modSp">
        <pc:chgData name="Agatha de Carvalho Souza Santos" userId="S::agatha.santos@t2mlab.com::e41def9e-cc8a-448d-8aa4-e111f3daadd8" providerId="AD" clId="Web-{435C02C2-E71B-BB7A-4E03-52B4EC0A4485}" dt="2025-02-06T19:17:02.906" v="269" actId="20577"/>
        <pc:sldMkLst>
          <pc:docMk/>
          <pc:sldMk cId="0" sldId="451"/>
        </pc:sldMkLst>
        <pc:spChg chg="mod">
          <ac:chgData name="Agatha de Carvalho Souza Santos" userId="S::agatha.santos@t2mlab.com::e41def9e-cc8a-448d-8aa4-e111f3daadd8" providerId="AD" clId="Web-{435C02C2-E71B-BB7A-4E03-52B4EC0A4485}" dt="2025-02-06T19:17:02.906" v="269" actId="20577"/>
          <ac:spMkLst>
            <pc:docMk/>
            <pc:sldMk cId="0" sldId="451"/>
            <ac:spMk id="54274" creationId="{64F235F1-0903-2BBA-157F-D658E861C04F}"/>
          </ac:spMkLst>
        </pc:spChg>
      </pc:sldChg>
      <pc:sldChg chg="mod modShow">
        <pc:chgData name="Agatha de Carvalho Souza Santos" userId="S::agatha.santos@t2mlab.com::e41def9e-cc8a-448d-8aa4-e111f3daadd8" providerId="AD" clId="Web-{435C02C2-E71B-BB7A-4E03-52B4EC0A4485}" dt="2025-02-06T19:19:40.912" v="270"/>
        <pc:sldMkLst>
          <pc:docMk/>
          <pc:sldMk cId="0" sldId="459"/>
        </pc:sldMkLst>
      </pc:sldChg>
      <pc:sldChg chg="modSp">
        <pc:chgData name="Agatha de Carvalho Souza Santos" userId="S::agatha.santos@t2mlab.com::e41def9e-cc8a-448d-8aa4-e111f3daadd8" providerId="AD" clId="Web-{435C02C2-E71B-BB7A-4E03-52B4EC0A4485}" dt="2025-02-06T19:27:41.337" v="297" actId="20577"/>
        <pc:sldMkLst>
          <pc:docMk/>
          <pc:sldMk cId="0" sldId="460"/>
        </pc:sldMkLst>
        <pc:spChg chg="mod">
          <ac:chgData name="Agatha de Carvalho Souza Santos" userId="S::agatha.santos@t2mlab.com::e41def9e-cc8a-448d-8aa4-e111f3daadd8" providerId="AD" clId="Web-{435C02C2-E71B-BB7A-4E03-52B4EC0A4485}" dt="2025-02-06T19:27:41.337" v="297" actId="20577"/>
          <ac:spMkLst>
            <pc:docMk/>
            <pc:sldMk cId="0" sldId="460"/>
            <ac:spMk id="3" creationId="{9055905F-BDCC-CE9A-0EF5-423F710B75F9}"/>
          </ac:spMkLst>
        </pc:spChg>
        <pc:spChg chg="mod">
          <ac:chgData name="Agatha de Carvalho Souza Santos" userId="S::agatha.santos@t2mlab.com::e41def9e-cc8a-448d-8aa4-e111f3daadd8" providerId="AD" clId="Web-{435C02C2-E71B-BB7A-4E03-52B4EC0A4485}" dt="2025-02-06T19:25:29.566" v="277" actId="1076"/>
          <ac:spMkLst>
            <pc:docMk/>
            <pc:sldMk cId="0" sldId="460"/>
            <ac:spMk id="7" creationId="{8852B123-E6F1-6B01-1A0A-D80F508D938F}"/>
          </ac:spMkLst>
        </pc:spChg>
        <pc:grpChg chg="mod">
          <ac:chgData name="Agatha de Carvalho Souza Santos" userId="S::agatha.santos@t2mlab.com::e41def9e-cc8a-448d-8aa4-e111f3daadd8" providerId="AD" clId="Web-{435C02C2-E71B-BB7A-4E03-52B4EC0A4485}" dt="2025-02-06T19:25:38.332" v="279" actId="1076"/>
          <ac:grpSpMkLst>
            <pc:docMk/>
            <pc:sldMk cId="0" sldId="460"/>
            <ac:grpSpMk id="2" creationId="{D8407585-46C4-54A9-E718-BB09E6ED46A8}"/>
          </ac:grpSpMkLst>
        </pc:grpChg>
      </pc:sldChg>
      <pc:sldChg chg="modSp addAnim delAnim">
        <pc:chgData name="Agatha de Carvalho Souza Santos" userId="S::agatha.santos@t2mlab.com::e41def9e-cc8a-448d-8aa4-e111f3daadd8" providerId="AD" clId="Web-{435C02C2-E71B-BB7A-4E03-52B4EC0A4485}" dt="2025-02-06T19:33:20.569" v="339" actId="20577"/>
        <pc:sldMkLst>
          <pc:docMk/>
          <pc:sldMk cId="0" sldId="461"/>
        </pc:sldMkLst>
        <pc:spChg chg="mod">
          <ac:chgData name="Agatha de Carvalho Souza Santos" userId="S::agatha.santos@t2mlab.com::e41def9e-cc8a-448d-8aa4-e111f3daadd8" providerId="AD" clId="Web-{435C02C2-E71B-BB7A-4E03-52B4EC0A4485}" dt="2025-02-06T19:33:20.569" v="339" actId="20577"/>
          <ac:spMkLst>
            <pc:docMk/>
            <pc:sldMk cId="0" sldId="461"/>
            <ac:spMk id="3" creationId="{6C8712C7-0530-AB8F-8452-E4BBD258AC3D}"/>
          </ac:spMkLst>
        </pc:spChg>
      </pc:sldChg>
      <pc:sldChg chg="modSp">
        <pc:chgData name="Agatha de Carvalho Souza Santos" userId="S::agatha.santos@t2mlab.com::e41def9e-cc8a-448d-8aa4-e111f3daadd8" providerId="AD" clId="Web-{435C02C2-E71B-BB7A-4E03-52B4EC0A4485}" dt="2025-02-06T19:38:35.315" v="371" actId="20577"/>
        <pc:sldMkLst>
          <pc:docMk/>
          <pc:sldMk cId="0" sldId="467"/>
        </pc:sldMkLst>
        <pc:spChg chg="mod">
          <ac:chgData name="Agatha de Carvalho Souza Santos" userId="S::agatha.santos@t2mlab.com::e41def9e-cc8a-448d-8aa4-e111f3daadd8" providerId="AD" clId="Web-{435C02C2-E71B-BB7A-4E03-52B4EC0A4485}" dt="2025-02-06T19:38:35.315" v="371" actId="20577"/>
          <ac:spMkLst>
            <pc:docMk/>
            <pc:sldMk cId="0" sldId="467"/>
            <ac:spMk id="87042" creationId="{56CBD2C1-DE9F-4315-6F88-197A13F3E10A}"/>
          </ac:spMkLst>
        </pc:spChg>
      </pc:sldChg>
      <pc:sldChg chg="modSp">
        <pc:chgData name="Agatha de Carvalho Souza Santos" userId="S::agatha.santos@t2mlab.com::e41def9e-cc8a-448d-8aa4-e111f3daadd8" providerId="AD" clId="Web-{435C02C2-E71B-BB7A-4E03-52B4EC0A4485}" dt="2025-02-06T19:51:20.095" v="426" actId="1076"/>
        <pc:sldMkLst>
          <pc:docMk/>
          <pc:sldMk cId="0" sldId="469"/>
        </pc:sldMkLst>
        <pc:spChg chg="mod">
          <ac:chgData name="Agatha de Carvalho Souza Santos" userId="S::agatha.santos@t2mlab.com::e41def9e-cc8a-448d-8aa4-e111f3daadd8" providerId="AD" clId="Web-{435C02C2-E71B-BB7A-4E03-52B4EC0A4485}" dt="2025-02-06T19:51:17.454" v="425" actId="1076"/>
          <ac:spMkLst>
            <pc:docMk/>
            <pc:sldMk cId="0" sldId="469"/>
            <ac:spMk id="91139" creationId="{DB7BC6FC-68F8-A738-21E9-193DBEAC3B8D}"/>
          </ac:spMkLst>
        </pc:spChg>
        <pc:picChg chg="mod modCrop">
          <ac:chgData name="Agatha de Carvalho Souza Santos" userId="S::agatha.santos@t2mlab.com::e41def9e-cc8a-448d-8aa4-e111f3daadd8" providerId="AD" clId="Web-{435C02C2-E71B-BB7A-4E03-52B4EC0A4485}" dt="2025-02-06T19:51:20.095" v="426" actId="1076"/>
          <ac:picMkLst>
            <pc:docMk/>
            <pc:sldMk cId="0" sldId="469"/>
            <ac:picMk id="91137" creationId="{713EACB2-7E48-BE7E-EB5F-D4C42BAB2BEF}"/>
          </ac:picMkLst>
        </pc:picChg>
      </pc:sldChg>
      <pc:sldChg chg="modSp">
        <pc:chgData name="Agatha de Carvalho Souza Santos" userId="S::agatha.santos@t2mlab.com::e41def9e-cc8a-448d-8aa4-e111f3daadd8" providerId="AD" clId="Web-{435C02C2-E71B-BB7A-4E03-52B4EC0A4485}" dt="2025-02-06T19:43:53.218" v="396" actId="20577"/>
        <pc:sldMkLst>
          <pc:docMk/>
          <pc:sldMk cId="0" sldId="482"/>
        </pc:sldMkLst>
        <pc:spChg chg="mod">
          <ac:chgData name="Agatha de Carvalho Souza Santos" userId="S::agatha.santos@t2mlab.com::e41def9e-cc8a-448d-8aa4-e111f3daadd8" providerId="AD" clId="Web-{435C02C2-E71B-BB7A-4E03-52B4EC0A4485}" dt="2025-02-06T19:43:53.218" v="396" actId="20577"/>
          <ac:spMkLst>
            <pc:docMk/>
            <pc:sldMk cId="0" sldId="482"/>
            <ac:spMk id="3" creationId="{4FD24EE5-4DBD-C584-FB68-7E81B078AF6B}"/>
          </ac:spMkLst>
        </pc:spChg>
      </pc:sldChg>
    </pc:docChg>
  </pc:docChgLst>
  <pc:docChgLst>
    <pc:chgData name="Agatha de Carvalho Souza Santos" userId="S::agatha.santos@t2mlab.com::e41def9e-cc8a-448d-8aa4-e111f3daadd8" providerId="AD" clId="Web-{2CE90125-BB7C-4BAC-BBD7-7B0BD211D2AA}"/>
    <pc:docChg chg="modSld sldOrd">
      <pc:chgData name="Agatha de Carvalho Souza Santos" userId="S::agatha.santos@t2mlab.com::e41def9e-cc8a-448d-8aa4-e111f3daadd8" providerId="AD" clId="Web-{2CE90125-BB7C-4BAC-BBD7-7B0BD211D2AA}" dt="2023-01-31T15:08:06.747" v="46" actId="20577"/>
      <pc:docMkLst>
        <pc:docMk/>
      </pc:docMkLst>
      <pc:sldChg chg="ord">
        <pc:chgData name="Agatha de Carvalho Souza Santos" userId="S::agatha.santos@t2mlab.com::e41def9e-cc8a-448d-8aa4-e111f3daadd8" providerId="AD" clId="Web-{2CE90125-BB7C-4BAC-BBD7-7B0BD211D2AA}" dt="2023-01-31T14:56:11.945" v="2"/>
        <pc:sldMkLst>
          <pc:docMk/>
          <pc:sldMk cId="0" sldId="455"/>
        </pc:sldMkLst>
      </pc:sldChg>
      <pc:sldChg chg="mod modShow">
        <pc:chgData name="Agatha de Carvalho Souza Santos" userId="S::agatha.santos@t2mlab.com::e41def9e-cc8a-448d-8aa4-e111f3daadd8" providerId="AD" clId="Web-{2CE90125-BB7C-4BAC-BBD7-7B0BD211D2AA}" dt="2023-01-31T14:55:33.381" v="0"/>
        <pc:sldMkLst>
          <pc:docMk/>
          <pc:sldMk cId="0" sldId="456"/>
        </pc:sldMkLst>
      </pc:sldChg>
      <pc:sldChg chg="modSp">
        <pc:chgData name="Agatha de Carvalho Souza Santos" userId="S::agatha.santos@t2mlab.com::e41def9e-cc8a-448d-8aa4-e111f3daadd8" providerId="AD" clId="Web-{2CE90125-BB7C-4BAC-BBD7-7B0BD211D2AA}" dt="2023-01-31T15:08:06.747" v="46" actId="20577"/>
        <pc:sldMkLst>
          <pc:docMk/>
          <pc:sldMk cId="0" sldId="467"/>
        </pc:sldMkLst>
        <pc:spChg chg="mod">
          <ac:chgData name="Agatha de Carvalho Souza Santos" userId="S::agatha.santos@t2mlab.com::e41def9e-cc8a-448d-8aa4-e111f3daadd8" providerId="AD" clId="Web-{2CE90125-BB7C-4BAC-BBD7-7B0BD211D2AA}" dt="2023-01-31T15:08:06.747" v="46" actId="20577"/>
          <ac:spMkLst>
            <pc:docMk/>
            <pc:sldMk cId="0" sldId="467"/>
            <ac:spMk id="87042" creationId="{56CBD2C1-DE9F-4315-6F88-197A13F3E10A}"/>
          </ac:spMkLst>
        </pc:spChg>
      </pc:sldChg>
      <pc:sldChg chg="modSp">
        <pc:chgData name="Agatha de Carvalho Souza Santos" userId="S::agatha.santos@t2mlab.com::e41def9e-cc8a-448d-8aa4-e111f3daadd8" providerId="AD" clId="Web-{2CE90125-BB7C-4BAC-BBD7-7B0BD211D2AA}" dt="2023-01-31T15:07:47.543" v="17" actId="20577"/>
        <pc:sldMkLst>
          <pc:docMk/>
          <pc:sldMk cId="0" sldId="469"/>
        </pc:sldMkLst>
        <pc:spChg chg="mod">
          <ac:chgData name="Agatha de Carvalho Souza Santos" userId="S::agatha.santos@t2mlab.com::e41def9e-cc8a-448d-8aa4-e111f3daadd8" providerId="AD" clId="Web-{2CE90125-BB7C-4BAC-BBD7-7B0BD211D2AA}" dt="2023-01-31T15:07:47.543" v="17" actId="20577"/>
          <ac:spMkLst>
            <pc:docMk/>
            <pc:sldMk cId="0" sldId="469"/>
            <ac:spMk id="91139" creationId="{DB7BC6FC-68F8-A738-21E9-193DBEAC3B8D}"/>
          </ac:spMkLst>
        </pc:spChg>
      </pc:sldChg>
    </pc:docChg>
  </pc:docChgLst>
  <pc:docChgLst>
    <pc:chgData name="Agatha de Carvalho Souza Santos" userId="S::agatha.santos@t2mlab.com::e41def9e-cc8a-448d-8aa4-e111f3daadd8" providerId="AD" clId="Web-{BDE9F82F-51FD-4F7E-A050-5191DD1573F0}"/>
    <pc:docChg chg="modSld">
      <pc:chgData name="Agatha de Carvalho Souza Santos" userId="S::agatha.santos@t2mlab.com::e41def9e-cc8a-448d-8aa4-e111f3daadd8" providerId="AD" clId="Web-{BDE9F82F-51FD-4F7E-A050-5191DD1573F0}" dt="2023-02-08T19:06:50.926" v="3" actId="20577"/>
      <pc:docMkLst>
        <pc:docMk/>
      </pc:docMkLst>
      <pc:sldChg chg="modSp">
        <pc:chgData name="Agatha de Carvalho Souza Santos" userId="S::agatha.santos@t2mlab.com::e41def9e-cc8a-448d-8aa4-e111f3daadd8" providerId="AD" clId="Web-{BDE9F82F-51FD-4F7E-A050-5191DD1573F0}" dt="2023-02-08T19:05:48.394" v="2" actId="20577"/>
        <pc:sldMkLst>
          <pc:docMk/>
          <pc:sldMk cId="0" sldId="469"/>
        </pc:sldMkLst>
        <pc:spChg chg="mod">
          <ac:chgData name="Agatha de Carvalho Souza Santos" userId="S::agatha.santos@t2mlab.com::e41def9e-cc8a-448d-8aa4-e111f3daadd8" providerId="AD" clId="Web-{BDE9F82F-51FD-4F7E-A050-5191DD1573F0}" dt="2023-02-08T19:05:48.394" v="2" actId="20577"/>
          <ac:spMkLst>
            <pc:docMk/>
            <pc:sldMk cId="0" sldId="469"/>
            <ac:spMk id="91139" creationId="{DB7BC6FC-68F8-A738-21E9-193DBEAC3B8D}"/>
          </ac:spMkLst>
        </pc:spChg>
      </pc:sldChg>
      <pc:sldChg chg="modSp">
        <pc:chgData name="Agatha de Carvalho Souza Santos" userId="S::agatha.santos@t2mlab.com::e41def9e-cc8a-448d-8aa4-e111f3daadd8" providerId="AD" clId="Web-{BDE9F82F-51FD-4F7E-A050-5191DD1573F0}" dt="2023-02-08T19:06:50.926" v="3" actId="20577"/>
        <pc:sldMkLst>
          <pc:docMk/>
          <pc:sldMk cId="0" sldId="471"/>
        </pc:sldMkLst>
        <pc:spChg chg="mod">
          <ac:chgData name="Agatha de Carvalho Souza Santos" userId="S::agatha.santos@t2mlab.com::e41def9e-cc8a-448d-8aa4-e111f3daadd8" providerId="AD" clId="Web-{BDE9F82F-51FD-4F7E-A050-5191DD1573F0}" dt="2023-02-08T19:06:50.926" v="3" actId="20577"/>
          <ac:spMkLst>
            <pc:docMk/>
            <pc:sldMk cId="0" sldId="471"/>
            <ac:spMk id="5" creationId="{43801E66-C37C-5DDB-6696-1294DC768965}"/>
          </ac:spMkLst>
        </pc:spChg>
      </pc:sldChg>
    </pc:docChg>
  </pc:docChgLst>
  <pc:docChgLst>
    <pc:chgData name="Agatha de Carvalho Souza Santos" userId="S::agatha.santos@t2mlab.com::e41def9e-cc8a-448d-8aa4-e111f3daadd8" providerId="AD" clId="Web-{05DECD80-D4C1-4FB0-BCDC-C74EEC3B2282}"/>
    <pc:docChg chg="delSld modSld">
      <pc:chgData name="Agatha de Carvalho Souza Santos" userId="S::agatha.santos@t2mlab.com::e41def9e-cc8a-448d-8aa4-e111f3daadd8" providerId="AD" clId="Web-{05DECD80-D4C1-4FB0-BCDC-C74EEC3B2282}" dt="2023-02-07T19:45:08.811" v="7"/>
      <pc:docMkLst>
        <pc:docMk/>
      </pc:docMkLst>
      <pc:sldChg chg="modSp">
        <pc:chgData name="Agatha de Carvalho Souza Santos" userId="S::agatha.santos@t2mlab.com::e41def9e-cc8a-448d-8aa4-e111f3daadd8" providerId="AD" clId="Web-{05DECD80-D4C1-4FB0-BCDC-C74EEC3B2282}" dt="2023-02-07T19:09:26.184" v="0" actId="1076"/>
        <pc:sldMkLst>
          <pc:docMk/>
          <pc:sldMk cId="0" sldId="439"/>
        </pc:sldMkLst>
        <pc:picChg chg="mod">
          <ac:chgData name="Agatha de Carvalho Souza Santos" userId="S::agatha.santos@t2mlab.com::e41def9e-cc8a-448d-8aa4-e111f3daadd8" providerId="AD" clId="Web-{05DECD80-D4C1-4FB0-BCDC-C74EEC3B2282}" dt="2023-02-07T19:09:26.184" v="0" actId="1076"/>
          <ac:picMkLst>
            <pc:docMk/>
            <pc:sldMk cId="0" sldId="439"/>
            <ac:picMk id="28674" creationId="{30263278-E821-4254-83D6-957E918EB7C1}"/>
          </ac:picMkLst>
        </pc:picChg>
      </pc:sldChg>
      <pc:sldChg chg="mod modShow">
        <pc:chgData name="Agatha de Carvalho Souza Santos" userId="S::agatha.santos@t2mlab.com::e41def9e-cc8a-448d-8aa4-e111f3daadd8" providerId="AD" clId="Web-{05DECD80-D4C1-4FB0-BCDC-C74EEC3B2282}" dt="2023-02-07T19:23:07.490" v="1"/>
        <pc:sldMkLst>
          <pc:docMk/>
          <pc:sldMk cId="0" sldId="453"/>
        </pc:sldMkLst>
      </pc:sldChg>
      <pc:sldChg chg="modSp">
        <pc:chgData name="Agatha de Carvalho Souza Santos" userId="S::agatha.santos@t2mlab.com::e41def9e-cc8a-448d-8aa4-e111f3daadd8" providerId="AD" clId="Web-{05DECD80-D4C1-4FB0-BCDC-C74EEC3B2282}" dt="2023-02-07T19:29:16.782" v="3" actId="20577"/>
        <pc:sldMkLst>
          <pc:docMk/>
          <pc:sldMk cId="0" sldId="462"/>
        </pc:sldMkLst>
        <pc:spChg chg="mod">
          <ac:chgData name="Agatha de Carvalho Souza Santos" userId="S::agatha.santos@t2mlab.com::e41def9e-cc8a-448d-8aa4-e111f3daadd8" providerId="AD" clId="Web-{05DECD80-D4C1-4FB0-BCDC-C74EEC3B2282}" dt="2023-02-07T19:29:16.782" v="3" actId="20577"/>
          <ac:spMkLst>
            <pc:docMk/>
            <pc:sldMk cId="0" sldId="462"/>
            <ac:spMk id="3" creationId="{8C09E860-E7F2-0382-4902-48A4CD01CCE6}"/>
          </ac:spMkLst>
        </pc:spChg>
      </pc:sldChg>
      <pc:sldChg chg="modSp">
        <pc:chgData name="Agatha de Carvalho Souza Santos" userId="S::agatha.santos@t2mlab.com::e41def9e-cc8a-448d-8aa4-e111f3daadd8" providerId="AD" clId="Web-{05DECD80-D4C1-4FB0-BCDC-C74EEC3B2282}" dt="2023-02-07T19:32:55.805" v="4" actId="20577"/>
        <pc:sldMkLst>
          <pc:docMk/>
          <pc:sldMk cId="0" sldId="465"/>
        </pc:sldMkLst>
        <pc:spChg chg="mod">
          <ac:chgData name="Agatha de Carvalho Souza Santos" userId="S::agatha.santos@t2mlab.com::e41def9e-cc8a-448d-8aa4-e111f3daadd8" providerId="AD" clId="Web-{05DECD80-D4C1-4FB0-BCDC-C74EEC3B2282}" dt="2023-02-07T19:32:55.805" v="4" actId="20577"/>
          <ac:spMkLst>
            <pc:docMk/>
            <pc:sldMk cId="0" sldId="465"/>
            <ac:spMk id="20" creationId="{8007C69D-7E82-D41E-6C75-A424A9701739}"/>
          </ac:spMkLst>
        </pc:spChg>
      </pc:sldChg>
      <pc:sldChg chg="mod modShow">
        <pc:chgData name="Agatha de Carvalho Souza Santos" userId="S::agatha.santos@t2mlab.com::e41def9e-cc8a-448d-8aa4-e111f3daadd8" providerId="AD" clId="Web-{05DECD80-D4C1-4FB0-BCDC-C74EEC3B2282}" dt="2023-02-07T19:36:12.232" v="5"/>
        <pc:sldMkLst>
          <pc:docMk/>
          <pc:sldMk cId="0" sldId="470"/>
        </pc:sldMkLst>
      </pc:sldChg>
      <pc:sldChg chg="mod modShow">
        <pc:chgData name="Agatha de Carvalho Souza Santos" userId="S::agatha.santos@t2mlab.com::e41def9e-cc8a-448d-8aa4-e111f3daadd8" providerId="AD" clId="Web-{05DECD80-D4C1-4FB0-BCDC-C74EEC3B2282}" dt="2023-02-07T19:37:06.187" v="6"/>
        <pc:sldMkLst>
          <pc:docMk/>
          <pc:sldMk cId="0" sldId="472"/>
        </pc:sldMkLst>
      </pc:sldChg>
      <pc:sldChg chg="del">
        <pc:chgData name="Agatha de Carvalho Souza Santos" userId="S::agatha.santos@t2mlab.com::e41def9e-cc8a-448d-8aa4-e111f3daadd8" providerId="AD" clId="Web-{05DECD80-D4C1-4FB0-BCDC-C74EEC3B2282}" dt="2023-02-07T19:45:08.811" v="7"/>
        <pc:sldMkLst>
          <pc:docMk/>
          <pc:sldMk cId="0" sldId="484"/>
        </pc:sldMkLst>
      </pc:sldChg>
    </pc:docChg>
  </pc:docChgLst>
  <pc:docChgLst>
    <pc:chgData name="Agatha de Carvalho Souza Santos" userId="S::agatha.santos@t2mlab.com::e41def9e-cc8a-448d-8aa4-e111f3daadd8" providerId="AD" clId="Web-{2C573520-E58A-BABB-B742-50397B864B92}"/>
    <pc:docChg chg="mod addSld delSld modSld">
      <pc:chgData name="Agatha de Carvalho Souza Santos" userId="S::agatha.santos@t2mlab.com::e41def9e-cc8a-448d-8aa4-e111f3daadd8" providerId="AD" clId="Web-{2C573520-E58A-BABB-B742-50397B864B92}" dt="2023-01-20T00:40:19.532" v="185"/>
      <pc:docMkLst>
        <pc:docMk/>
      </pc:docMkLst>
      <pc:sldChg chg="addCm">
        <pc:chgData name="Agatha de Carvalho Souza Santos" userId="S::agatha.santos@t2mlab.com::e41def9e-cc8a-448d-8aa4-e111f3daadd8" providerId="AD" clId="Web-{2C573520-E58A-BABB-B742-50397B864B92}" dt="2023-01-19T23:01:52.780" v="1"/>
        <pc:sldMkLst>
          <pc:docMk/>
          <pc:sldMk cId="0" sldId="43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gatha de Carvalho Souza Santos" userId="S::agatha.santos@t2mlab.com::e41def9e-cc8a-448d-8aa4-e111f3daadd8" providerId="AD" clId="Web-{2C573520-E58A-BABB-B742-50397B864B92}" dt="2023-01-19T23:01:52.780" v="1"/>
              <pc2:cmMkLst xmlns:pc2="http://schemas.microsoft.com/office/powerpoint/2019/9/main/command">
                <pc:docMk/>
                <pc:sldMk cId="0" sldId="437"/>
                <pc2:cmMk id="{F33A3FAA-5684-47F7-AD45-CE5BDD12C79C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2C573520-E58A-BABB-B742-50397B864B92}" dt="2023-01-19T23:25:19.832" v="72" actId="1076"/>
        <pc:sldMkLst>
          <pc:docMk/>
          <pc:sldMk cId="0" sldId="440"/>
        </pc:sldMkLst>
        <pc:spChg chg="mod">
          <ac:chgData name="Agatha de Carvalho Souza Santos" userId="S::agatha.santos@t2mlab.com::e41def9e-cc8a-448d-8aa4-e111f3daadd8" providerId="AD" clId="Web-{2C573520-E58A-BABB-B742-50397B864B92}" dt="2023-01-19T23:25:19.832" v="72" actId="1076"/>
          <ac:spMkLst>
            <pc:docMk/>
            <pc:sldMk cId="0" sldId="440"/>
            <ac:spMk id="30721" creationId="{1E64655C-EDC8-34E3-4F33-7CA81C192494}"/>
          </ac:spMkLst>
        </pc:spChg>
      </pc:sldChg>
      <pc:sldChg chg="addSp delSp modSp addCm">
        <pc:chgData name="Agatha de Carvalho Souza Santos" userId="S::agatha.santos@t2mlab.com::e41def9e-cc8a-448d-8aa4-e111f3daadd8" providerId="AD" clId="Web-{2C573520-E58A-BABB-B742-50397B864B92}" dt="2023-01-19T23:24:29.659" v="71" actId="1076"/>
        <pc:sldMkLst>
          <pc:docMk/>
          <pc:sldMk cId="0" sldId="447"/>
        </pc:sldMkLst>
        <pc:spChg chg="mod">
          <ac:chgData name="Agatha de Carvalho Souza Santos" userId="S::agatha.santos@t2mlab.com::e41def9e-cc8a-448d-8aa4-e111f3daadd8" providerId="AD" clId="Web-{2C573520-E58A-BABB-B742-50397B864B92}" dt="2023-01-19T23:20:14.377" v="50" actId="1076"/>
          <ac:spMkLst>
            <pc:docMk/>
            <pc:sldMk cId="0" sldId="447"/>
            <ac:spMk id="26625" creationId="{0FF73A2C-A88D-9D1A-B676-B3C5D4CB7CC8}"/>
          </ac:spMkLst>
        </pc:spChg>
        <pc:spChg chg="del mod">
          <ac:chgData name="Agatha de Carvalho Souza Santos" userId="S::agatha.santos@t2mlab.com::e41def9e-cc8a-448d-8aa4-e111f3daadd8" providerId="AD" clId="Web-{2C573520-E58A-BABB-B742-50397B864B92}" dt="2023-01-19T23:13:10.716" v="7"/>
          <ac:spMkLst>
            <pc:docMk/>
            <pc:sldMk cId="0" sldId="447"/>
            <ac:spMk id="26627" creationId="{2EDACD1F-E233-C83D-A6BB-D89E289D6908}"/>
          </ac:spMkLst>
        </pc:spChg>
        <pc:grpChg chg="del mod">
          <ac:chgData name="Agatha de Carvalho Souza Santos" userId="S::agatha.santos@t2mlab.com::e41def9e-cc8a-448d-8aa4-e111f3daadd8" providerId="AD" clId="Web-{2C573520-E58A-BABB-B742-50397B864B92}" dt="2023-01-19T23:13:07.309" v="5"/>
          <ac:grpSpMkLst>
            <pc:docMk/>
            <pc:sldMk cId="0" sldId="447"/>
            <ac:grpSpMk id="26626" creationId="{5E2A10EA-CD97-AF1B-1351-18D367C959AA}"/>
          </ac:grpSpMkLst>
        </pc:grpChg>
        <pc:picChg chg="add del mod">
          <ac:chgData name="Agatha de Carvalho Souza Santos" userId="S::agatha.santos@t2mlab.com::e41def9e-cc8a-448d-8aa4-e111f3daadd8" providerId="AD" clId="Web-{2C573520-E58A-BABB-B742-50397B864B92}" dt="2023-01-19T23:23:19.636" v="63"/>
          <ac:picMkLst>
            <pc:docMk/>
            <pc:sldMk cId="0" sldId="447"/>
            <ac:picMk id="2" creationId="{F5E1DE38-9953-A0D8-A832-45255BB3819A}"/>
          </ac:picMkLst>
        </pc:picChg>
        <pc:picChg chg="add mod">
          <ac:chgData name="Agatha de Carvalho Souza Santos" userId="S::agatha.santos@t2mlab.com::e41def9e-cc8a-448d-8aa4-e111f3daadd8" providerId="AD" clId="Web-{2C573520-E58A-BABB-B742-50397B864B92}" dt="2023-01-19T23:24:29.659" v="71" actId="1076"/>
          <ac:picMkLst>
            <pc:docMk/>
            <pc:sldMk cId="0" sldId="447"/>
            <ac:picMk id="3" creationId="{9E2A9ADD-EA1F-11FF-57AD-A289B3A1B3E7}"/>
          </ac:picMkLst>
        </pc:picChg>
        <pc:cxnChg chg="mod">
          <ac:chgData name="Agatha de Carvalho Souza Santos" userId="S::agatha.santos@t2mlab.com::e41def9e-cc8a-448d-8aa4-e111f3daadd8" providerId="AD" clId="Web-{2C573520-E58A-BABB-B742-50397B864B92}" dt="2023-01-19T23:13:07.309" v="5"/>
          <ac:cxnSpMkLst>
            <pc:docMk/>
            <pc:sldMk cId="0" sldId="447"/>
            <ac:cxnSpMk id="24" creationId="{082F4716-3863-F165-0372-5BCAC2869A1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gatha de Carvalho Souza Santos" userId="S::agatha.santos@t2mlab.com::e41def9e-cc8a-448d-8aa4-e111f3daadd8" providerId="AD" clId="Web-{2C573520-E58A-BABB-B742-50397B864B92}" dt="2023-01-19T23:15:19.361" v="16"/>
              <pc2:cmMkLst xmlns:pc2="http://schemas.microsoft.com/office/powerpoint/2019/9/main/command">
                <pc:docMk/>
                <pc:sldMk cId="0" sldId="447"/>
                <pc2:cmMk id="{65236810-4752-4A62-8BB7-877BC99093FC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2C573520-E58A-BABB-B742-50397B864B92}" dt="2023-01-19T23:34:55.697" v="85" actId="20577"/>
        <pc:sldMkLst>
          <pc:docMk/>
          <pc:sldMk cId="0" sldId="451"/>
        </pc:sldMkLst>
        <pc:spChg chg="mod">
          <ac:chgData name="Agatha de Carvalho Souza Santos" userId="S::agatha.santos@t2mlab.com::e41def9e-cc8a-448d-8aa4-e111f3daadd8" providerId="AD" clId="Web-{2C573520-E58A-BABB-B742-50397B864B92}" dt="2023-01-19T23:34:55.697" v="85" actId="20577"/>
          <ac:spMkLst>
            <pc:docMk/>
            <pc:sldMk cId="0" sldId="451"/>
            <ac:spMk id="54274" creationId="{64F235F1-0903-2BBA-157F-D658E861C04F}"/>
          </ac:spMkLst>
        </pc:spChg>
      </pc:sldChg>
      <pc:sldChg chg="modSp del addCm">
        <pc:chgData name="Agatha de Carvalho Souza Santos" userId="S::agatha.santos@t2mlab.com::e41def9e-cc8a-448d-8aa4-e111f3daadd8" providerId="AD" clId="Web-{2C573520-E58A-BABB-B742-50397B864B92}" dt="2023-01-20T00:40:19.532" v="185"/>
        <pc:sldMkLst>
          <pc:docMk/>
          <pc:sldMk cId="0" sldId="452"/>
        </pc:sldMkLst>
        <pc:spChg chg="mod">
          <ac:chgData name="Agatha de Carvalho Souza Santos" userId="S::agatha.santos@t2mlab.com::e41def9e-cc8a-448d-8aa4-e111f3daadd8" providerId="AD" clId="Web-{2C573520-E58A-BABB-B742-50397B864B92}" dt="2023-01-19T23:36:06.825" v="88" actId="20577"/>
          <ac:spMkLst>
            <pc:docMk/>
            <pc:sldMk cId="0" sldId="452"/>
            <ac:spMk id="56322" creationId="{5A29543A-FECC-93D7-E38D-388EEB07345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gatha de Carvalho Souza Santos" userId="S::agatha.santos@t2mlab.com::e41def9e-cc8a-448d-8aa4-e111f3daadd8" providerId="AD" clId="Web-{2C573520-E58A-BABB-B742-50397B864B92}" dt="2023-01-19T23:38:19.173" v="89"/>
              <pc2:cmMkLst xmlns:pc2="http://schemas.microsoft.com/office/powerpoint/2019/9/main/command">
                <pc:docMk/>
                <pc:sldMk cId="0" sldId="452"/>
                <pc2:cmMk id="{4A3A2732-67AB-45BD-8817-59FC6E0A75D2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2C573520-E58A-BABB-B742-50397B864B92}" dt="2023-01-19T23:38:45.334" v="95" actId="1076"/>
        <pc:sldMkLst>
          <pc:docMk/>
          <pc:sldMk cId="0" sldId="454"/>
        </pc:sldMkLst>
        <pc:spChg chg="mod">
          <ac:chgData name="Agatha de Carvalho Souza Santos" userId="S::agatha.santos@t2mlab.com::e41def9e-cc8a-448d-8aa4-e111f3daadd8" providerId="AD" clId="Web-{2C573520-E58A-BABB-B742-50397B864B92}" dt="2023-01-19T23:38:45.334" v="95" actId="1076"/>
          <ac:spMkLst>
            <pc:docMk/>
            <pc:sldMk cId="0" sldId="454"/>
            <ac:spMk id="6147" creationId="{1A3EDF68-74A1-EE80-E57E-DCA3CAEAE6AE}"/>
          </ac:spMkLst>
        </pc:spChg>
        <pc:spChg chg="mod">
          <ac:chgData name="Agatha de Carvalho Souza Santos" userId="S::agatha.santos@t2mlab.com::e41def9e-cc8a-448d-8aa4-e111f3daadd8" providerId="AD" clId="Web-{2C573520-E58A-BABB-B742-50397B864B92}" dt="2023-01-19T23:38:31.471" v="92" actId="1076"/>
          <ac:spMkLst>
            <pc:docMk/>
            <pc:sldMk cId="0" sldId="454"/>
            <ac:spMk id="60417" creationId="{2A116925-1B6A-5954-8D2B-6BBBDC786017}"/>
          </ac:spMkLst>
        </pc:spChg>
        <pc:grpChg chg="mod">
          <ac:chgData name="Agatha de Carvalho Souza Santos" userId="S::agatha.santos@t2mlab.com::e41def9e-cc8a-448d-8aa4-e111f3daadd8" providerId="AD" clId="Web-{2C573520-E58A-BABB-B742-50397B864B92}" dt="2023-01-19T23:38:41.725" v="94" actId="1076"/>
          <ac:grpSpMkLst>
            <pc:docMk/>
            <pc:sldMk cId="0" sldId="454"/>
            <ac:grpSpMk id="26" creationId="{7D63A52A-BC49-D059-B83F-58C3152C68D4}"/>
          </ac:grpSpMkLst>
        </pc:grpChg>
      </pc:sldChg>
      <pc:sldChg chg="modSp del addCm">
        <pc:chgData name="Agatha de Carvalho Souza Santos" userId="S::agatha.santos@t2mlab.com::e41def9e-cc8a-448d-8aa4-e111f3daadd8" providerId="AD" clId="Web-{2C573520-E58A-BABB-B742-50397B864B92}" dt="2023-01-19T23:53:16.192" v="105"/>
        <pc:sldMkLst>
          <pc:docMk/>
          <pc:sldMk cId="0" sldId="457"/>
        </pc:sldMkLst>
        <pc:spChg chg="mod">
          <ac:chgData name="Agatha de Carvalho Souza Santos" userId="S::agatha.santos@t2mlab.com::e41def9e-cc8a-448d-8aa4-e111f3daadd8" providerId="AD" clId="Web-{2C573520-E58A-BABB-B742-50397B864B92}" dt="2023-01-19T23:48:47.024" v="100" actId="1076"/>
          <ac:spMkLst>
            <pc:docMk/>
            <pc:sldMk cId="0" sldId="457"/>
            <ac:spMk id="66561" creationId="{62F8EFED-4882-5B1F-262D-1058DB20E3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gatha de Carvalho Souza Santos" userId="S::agatha.santos@t2mlab.com::e41def9e-cc8a-448d-8aa4-e111f3daadd8" providerId="AD" clId="Web-{2C573520-E58A-BABB-B742-50397B864B92}" dt="2023-01-19T23:51:50.983" v="104"/>
              <pc2:cmMkLst xmlns:pc2="http://schemas.microsoft.com/office/powerpoint/2019/9/main/command">
                <pc:docMk/>
                <pc:sldMk cId="0" sldId="457"/>
                <pc2:cmMk id="{168953A5-F752-49F9-861E-EEB934A37E61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2C573520-E58A-BABB-B742-50397B864B92}" dt="2023-01-19T23:51:08.684" v="103" actId="1076"/>
        <pc:sldMkLst>
          <pc:docMk/>
          <pc:sldMk cId="0" sldId="458"/>
        </pc:sldMkLst>
        <pc:spChg chg="mod">
          <ac:chgData name="Agatha de Carvalho Souza Santos" userId="S::agatha.santos@t2mlab.com::e41def9e-cc8a-448d-8aa4-e111f3daadd8" providerId="AD" clId="Web-{2C573520-E58A-BABB-B742-50397B864B92}" dt="2023-01-19T23:51:08.684" v="103" actId="1076"/>
          <ac:spMkLst>
            <pc:docMk/>
            <pc:sldMk cId="0" sldId="458"/>
            <ac:spMk id="6147" creationId="{2A23AC23-D6E3-238C-7A39-74352FF407CD}"/>
          </ac:spMkLst>
        </pc:spChg>
        <pc:spChg chg="mod">
          <ac:chgData name="Agatha de Carvalho Souza Santos" userId="S::agatha.santos@t2mlab.com::e41def9e-cc8a-448d-8aa4-e111f3daadd8" providerId="AD" clId="Web-{2C573520-E58A-BABB-B742-50397B864B92}" dt="2023-01-19T23:51:03.028" v="102" actId="1076"/>
          <ac:spMkLst>
            <pc:docMk/>
            <pc:sldMk cId="0" sldId="458"/>
            <ac:spMk id="68609" creationId="{E7284303-98F1-9926-A78B-0DC966F850A0}"/>
          </ac:spMkLst>
        </pc:spChg>
      </pc:sldChg>
      <pc:sldChg chg="modSp">
        <pc:chgData name="Agatha de Carvalho Souza Santos" userId="S::agatha.santos@t2mlab.com::e41def9e-cc8a-448d-8aa4-e111f3daadd8" providerId="AD" clId="Web-{2C573520-E58A-BABB-B742-50397B864B92}" dt="2023-01-20T00:04:44.682" v="110" actId="20577"/>
        <pc:sldMkLst>
          <pc:docMk/>
          <pc:sldMk cId="0" sldId="462"/>
        </pc:sldMkLst>
        <pc:spChg chg="mod">
          <ac:chgData name="Agatha de Carvalho Souza Santos" userId="S::agatha.santos@t2mlab.com::e41def9e-cc8a-448d-8aa4-e111f3daadd8" providerId="AD" clId="Web-{2C573520-E58A-BABB-B742-50397B864B92}" dt="2023-01-20T00:04:44.682" v="110" actId="20577"/>
          <ac:spMkLst>
            <pc:docMk/>
            <pc:sldMk cId="0" sldId="462"/>
            <ac:spMk id="3" creationId="{8C09E860-E7F2-0382-4902-48A4CD01CCE6}"/>
          </ac:spMkLst>
        </pc:spChg>
      </pc:sldChg>
      <pc:sldChg chg="modSp">
        <pc:chgData name="Agatha de Carvalho Souza Santos" userId="S::agatha.santos@t2mlab.com::e41def9e-cc8a-448d-8aa4-e111f3daadd8" providerId="AD" clId="Web-{2C573520-E58A-BABB-B742-50397B864B92}" dt="2023-01-20T00:27:54.098" v="176" actId="20577"/>
        <pc:sldMkLst>
          <pc:docMk/>
          <pc:sldMk cId="0" sldId="463"/>
        </pc:sldMkLst>
        <pc:spChg chg="mod">
          <ac:chgData name="Agatha de Carvalho Souza Santos" userId="S::agatha.santos@t2mlab.com::e41def9e-cc8a-448d-8aa4-e111f3daadd8" providerId="AD" clId="Web-{2C573520-E58A-BABB-B742-50397B864B92}" dt="2023-01-20T00:27:54.098" v="176" actId="20577"/>
          <ac:spMkLst>
            <pc:docMk/>
            <pc:sldMk cId="0" sldId="463"/>
            <ac:spMk id="3" creationId="{5CB3CE92-D205-C511-536E-31FFB48AD328}"/>
          </ac:spMkLst>
        </pc:spChg>
      </pc:sldChg>
      <pc:sldChg chg="modSp">
        <pc:chgData name="Agatha de Carvalho Souza Santos" userId="S::agatha.santos@t2mlab.com::e41def9e-cc8a-448d-8aa4-e111f3daadd8" providerId="AD" clId="Web-{2C573520-E58A-BABB-B742-50397B864B92}" dt="2023-01-20T00:30:47.843" v="179" actId="1076"/>
        <pc:sldMkLst>
          <pc:docMk/>
          <pc:sldMk cId="0" sldId="467"/>
        </pc:sldMkLst>
        <pc:spChg chg="mod">
          <ac:chgData name="Agatha de Carvalho Souza Santos" userId="S::agatha.santos@t2mlab.com::e41def9e-cc8a-448d-8aa4-e111f3daadd8" providerId="AD" clId="Web-{2C573520-E58A-BABB-B742-50397B864B92}" dt="2023-01-20T00:30:47.843" v="179" actId="1076"/>
          <ac:spMkLst>
            <pc:docMk/>
            <pc:sldMk cId="0" sldId="467"/>
            <ac:spMk id="87041" creationId="{7DA09037-2196-84E1-9701-0C3E9F1F2671}"/>
          </ac:spMkLst>
        </pc:spChg>
      </pc:sldChg>
      <pc:sldChg chg="add del">
        <pc:chgData name="Agatha de Carvalho Souza Santos" userId="S::agatha.santos@t2mlab.com::e41def9e-cc8a-448d-8aa4-e111f3daadd8" providerId="AD" clId="Web-{2C573520-E58A-BABB-B742-50397B864B92}" dt="2023-01-20T00:37:29.292" v="182"/>
        <pc:sldMkLst>
          <pc:docMk/>
          <pc:sldMk cId="0" sldId="479"/>
        </pc:sldMkLst>
      </pc:sldChg>
      <pc:sldChg chg="del">
        <pc:chgData name="Agatha de Carvalho Souza Santos" userId="S::agatha.santos@t2mlab.com::e41def9e-cc8a-448d-8aa4-e111f3daadd8" providerId="AD" clId="Web-{2C573520-E58A-BABB-B742-50397B864B92}" dt="2023-01-20T00:38:29.357" v="183"/>
        <pc:sldMkLst>
          <pc:docMk/>
          <pc:sldMk cId="0" sldId="481"/>
        </pc:sldMkLst>
      </pc:sldChg>
      <pc:sldChg chg="addCm">
        <pc:chgData name="Agatha de Carvalho Souza Santos" userId="S::agatha.santos@t2mlab.com::e41def9e-cc8a-448d-8aa4-e111f3daadd8" providerId="AD" clId="Web-{2C573520-E58A-BABB-B742-50397B864B92}" dt="2023-01-20T00:39:28.296" v="184"/>
        <pc:sldMkLst>
          <pc:docMk/>
          <pc:sldMk cId="0" sldId="4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gatha de Carvalho Souza Santos" userId="S::agatha.santos@t2mlab.com::e41def9e-cc8a-448d-8aa4-e111f3daadd8" providerId="AD" clId="Web-{2C573520-E58A-BABB-B742-50397B864B92}" dt="2023-01-20T00:39:28.296" v="184"/>
              <pc2:cmMkLst xmlns:pc2="http://schemas.microsoft.com/office/powerpoint/2019/9/main/command">
                <pc:docMk/>
                <pc:sldMk cId="0" sldId="484"/>
                <pc2:cmMk id="{3A1AE2C9-D537-49C2-89A0-83BE91CFFE32}"/>
              </pc2:cmMkLst>
            </pc226:cmChg>
          </p:ext>
        </pc:extLst>
      </pc:sldChg>
      <pc:sldChg chg="modSp">
        <pc:chgData name="Agatha de Carvalho Souza Santos" userId="S::agatha.santos@t2mlab.com::e41def9e-cc8a-448d-8aa4-e111f3daadd8" providerId="AD" clId="Web-{2C573520-E58A-BABB-B742-50397B864B92}" dt="2023-01-19T23:34:14.899" v="79" actId="20577"/>
        <pc:sldMkLst>
          <pc:docMk/>
          <pc:sldMk cId="0" sldId="485"/>
        </pc:sldMkLst>
        <pc:spChg chg="mod">
          <ac:chgData name="Agatha de Carvalho Souza Santos" userId="S::agatha.santos@t2mlab.com::e41def9e-cc8a-448d-8aa4-e111f3daadd8" providerId="AD" clId="Web-{2C573520-E58A-BABB-B742-50397B864B92}" dt="2023-01-19T23:34:14.899" v="79" actId="20577"/>
          <ac:spMkLst>
            <pc:docMk/>
            <pc:sldMk cId="0" sldId="485"/>
            <ac:spMk id="51201" creationId="{A8708660-F241-FF28-C7CC-76318D5A70DD}"/>
          </ac:spMkLst>
        </pc:spChg>
      </pc:sldChg>
      <pc:sldChg chg="addSp delSp modSp add replId">
        <pc:chgData name="Agatha de Carvalho Souza Santos" userId="S::agatha.santos@t2mlab.com::e41def9e-cc8a-448d-8aa4-e111f3daadd8" providerId="AD" clId="Web-{2C573520-E58A-BABB-B742-50397B864B92}" dt="2023-01-19T23:21:54.302" v="61" actId="1076"/>
        <pc:sldMkLst>
          <pc:docMk/>
          <pc:sldMk cId="3748323288" sldId="486"/>
        </pc:sldMkLst>
        <pc:spChg chg="mod">
          <ac:chgData name="Agatha de Carvalho Souza Santos" userId="S::agatha.santos@t2mlab.com::e41def9e-cc8a-448d-8aa4-e111f3daadd8" providerId="AD" clId="Web-{2C573520-E58A-BABB-B742-50397B864B92}" dt="2023-01-19T23:20:59.129" v="56" actId="20577"/>
          <ac:spMkLst>
            <pc:docMk/>
            <pc:sldMk cId="3748323288" sldId="486"/>
            <ac:spMk id="26625" creationId="{0FF73A2C-A88D-9D1A-B676-B3C5D4CB7CC8}"/>
          </ac:spMkLst>
        </pc:spChg>
        <pc:picChg chg="del">
          <ac:chgData name="Agatha de Carvalho Souza Santos" userId="S::agatha.santos@t2mlab.com::e41def9e-cc8a-448d-8aa4-e111f3daadd8" providerId="AD" clId="Web-{2C573520-E58A-BABB-B742-50397B864B92}" dt="2023-01-19T23:21:43.536" v="58"/>
          <ac:picMkLst>
            <pc:docMk/>
            <pc:sldMk cId="3748323288" sldId="486"/>
            <ac:picMk id="2" creationId="{F5E1DE38-9953-A0D8-A832-45255BB3819A}"/>
          </ac:picMkLst>
        </pc:picChg>
        <pc:picChg chg="add mod">
          <ac:chgData name="Agatha de Carvalho Souza Santos" userId="S::agatha.santos@t2mlab.com::e41def9e-cc8a-448d-8aa4-e111f3daadd8" providerId="AD" clId="Web-{2C573520-E58A-BABB-B742-50397B864B92}" dt="2023-01-19T23:21:54.302" v="61" actId="1076"/>
          <ac:picMkLst>
            <pc:docMk/>
            <pc:sldMk cId="3748323288" sldId="486"/>
            <ac:picMk id="3" creationId="{9F4E3395-A2ED-ADAB-02F1-D1A4A602F0CF}"/>
          </ac:picMkLst>
        </pc:picChg>
      </pc:sldChg>
    </pc:docChg>
  </pc:docChgLst>
  <pc:docChgLst>
    <pc:chgData name="Agatha de Carvalho Souza Santos" userId="S::agatha.santos@t2mlab.com::e41def9e-cc8a-448d-8aa4-e111f3daadd8" providerId="AD" clId="Web-{2705A1DD-73F4-79C5-91DA-2949E3A9B828}"/>
    <pc:docChg chg="modSld">
      <pc:chgData name="Agatha de Carvalho Souza Santos" userId="S::agatha.santos@t2mlab.com::e41def9e-cc8a-448d-8aa4-e111f3daadd8" providerId="AD" clId="Web-{2705A1DD-73F4-79C5-91DA-2949E3A9B828}" dt="2025-02-07T02:30:33.755" v="15" actId="1076"/>
      <pc:docMkLst>
        <pc:docMk/>
      </pc:docMkLst>
      <pc:sldChg chg="modSp">
        <pc:chgData name="Agatha de Carvalho Souza Santos" userId="S::agatha.santos@t2mlab.com::e41def9e-cc8a-448d-8aa4-e111f3daadd8" providerId="AD" clId="Web-{2705A1DD-73F4-79C5-91DA-2949E3A9B828}" dt="2025-02-06T21:28:00.194" v="8" actId="20577"/>
        <pc:sldMkLst>
          <pc:docMk/>
          <pc:sldMk cId="0" sldId="461"/>
        </pc:sldMkLst>
        <pc:spChg chg="mod">
          <ac:chgData name="Agatha de Carvalho Souza Santos" userId="S::agatha.santos@t2mlab.com::e41def9e-cc8a-448d-8aa4-e111f3daadd8" providerId="AD" clId="Web-{2705A1DD-73F4-79C5-91DA-2949E3A9B828}" dt="2025-02-06T21:28:00.194" v="8" actId="20577"/>
          <ac:spMkLst>
            <pc:docMk/>
            <pc:sldMk cId="0" sldId="461"/>
            <ac:spMk id="3" creationId="{6C8712C7-0530-AB8F-8452-E4BBD258AC3D}"/>
          </ac:spMkLst>
        </pc:spChg>
      </pc:sldChg>
      <pc:sldChg chg="modSp">
        <pc:chgData name="Agatha de Carvalho Souza Santos" userId="S::agatha.santos@t2mlab.com::e41def9e-cc8a-448d-8aa4-e111f3daadd8" providerId="AD" clId="Web-{2705A1DD-73F4-79C5-91DA-2949E3A9B828}" dt="2025-02-07T02:30:33.755" v="15" actId="1076"/>
        <pc:sldMkLst>
          <pc:docMk/>
          <pc:sldMk cId="0" sldId="482"/>
        </pc:sldMkLst>
        <pc:spChg chg="mod">
          <ac:chgData name="Agatha de Carvalho Souza Santos" userId="S::agatha.santos@t2mlab.com::e41def9e-cc8a-448d-8aa4-e111f3daadd8" providerId="AD" clId="Web-{2705A1DD-73F4-79C5-91DA-2949E3A9B828}" dt="2025-02-07T02:30:33.755" v="15" actId="1076"/>
          <ac:spMkLst>
            <pc:docMk/>
            <pc:sldMk cId="0" sldId="482"/>
            <ac:spMk id="3" creationId="{4FD24EE5-4DBD-C584-FB68-7E81B078AF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1308415-1028-10CD-1C04-6CF0D3EAF1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57D309C-52FB-3DE7-40C6-0F15558CCF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67F180FB-F7B9-46A1-B07B-170B0FB31103}" type="datetime1">
              <a:rPr lang="pt-BR" altLang="pt-PT"/>
              <a:pPr/>
              <a:t>06/02/2025</a:t>
            </a:fld>
            <a:endParaRPr lang="pt-BR" altLang="pt-PT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F37D71E0-5790-0F13-D768-2F676DA67A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8C32BE3-A27C-6202-AFD3-6D23ECD5CC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218EB3F2-5371-43C1-93C4-C39F21AB9D8A}" type="slidenum">
              <a:rPr lang="pt-BR" altLang="pt-PT"/>
              <a:pPr/>
              <a:t>‹nº›</a:t>
            </a:fld>
            <a:endParaRPr lang="pt-BR" altLang="pt-P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2CA55B4-A97E-78CB-5E78-C1C705A8E6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5D9228D-0688-9AA3-32C3-40CBD92E1C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CA1DDC-B5A9-BA53-35D6-3BCA589A7A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EB6F1AD-E9DA-7B1B-D77C-74C8D357F8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D8D766D-F607-C523-1A59-3C2ABE1BC0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7C8E524-158B-D4D5-B192-520909A3F0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9EFED2-7C1D-4947-A428-853ADA9607E4}" type="slidenum">
              <a:rPr lang="en-US" altLang="pt-PT"/>
              <a:pPr/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9FF6D087-986E-24F3-9356-B4B17582EC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692265D5-1FEB-EE48-BF35-6C7B12E4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168CECE8-7EB6-51B2-3095-232967939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6CA339-AB02-47A5-B843-A4C369D43876}" type="slidenum">
              <a:rPr lang="en-US" altLang="pt-PT" sz="1200"/>
              <a:pPr eaLnBrk="1" hangingPunct="1"/>
              <a:t>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D4D0EC45-F7A8-AB50-6AE0-1EFA5FFA3B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D6566E1B-4A0B-0F36-63E6-C0B40643D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0B8BDB2-37C7-6DED-AE01-1EAEBA3E9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D0AAE1-09E9-4FB1-9623-CDBD934D57C7}" type="slidenum">
              <a:rPr lang="en-US" altLang="pt-PT" sz="1200"/>
              <a:pPr eaLnBrk="1" hangingPunct="1"/>
              <a:t>10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BBA21B43-7EA5-FE6F-543F-BF76C6F248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48D9775A-A506-9CFE-EF72-3F3F2C455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87419959-28D8-8561-37A9-01F073E4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55C21A-0BEA-446E-940A-B672E5BB8525}" type="slidenum">
              <a:rPr lang="en-US" altLang="pt-PT" sz="1200"/>
              <a:pPr eaLnBrk="1" hangingPunct="1"/>
              <a:t>11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B59C2D94-38E5-C10D-FAF7-44A994EF7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27F1F5C5-CAD9-12D5-FAE5-6A15E4BD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E2ED60A-6224-FE58-B8EC-584DD4FD5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AA8BA9-D6DE-46D4-BE6E-74D5AA100E67}" type="slidenum">
              <a:rPr lang="en-US" altLang="pt-PT" sz="1200"/>
              <a:pPr eaLnBrk="1" hangingPunct="1"/>
              <a:t>12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B59C2D94-38E5-C10D-FAF7-44A994EF76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27F1F5C5-CAD9-12D5-FAE5-6A15E4BD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E2ED60A-6224-FE58-B8EC-584DD4FD5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AA8BA9-D6DE-46D4-BE6E-74D5AA100E67}" type="slidenum">
              <a:rPr lang="en-US" altLang="pt-PT" sz="1200"/>
              <a:pPr eaLnBrk="1" hangingPunct="1"/>
              <a:t>13</a:t>
            </a:fld>
            <a:endParaRPr lang="en-US" altLang="pt-PT" sz="1200"/>
          </a:p>
        </p:txBody>
      </p:sp>
    </p:spTree>
    <p:extLst>
      <p:ext uri="{BB962C8B-B14F-4D97-AF65-F5344CB8AC3E}">
        <p14:creationId xmlns:p14="http://schemas.microsoft.com/office/powerpoint/2010/main" val="108551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299C491C-372C-F6CD-AA7F-DC426D9139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BCCF887-662F-5692-D7D1-17BD1D32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72B771B-7081-E942-65F7-18A921260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EA00788-C522-4826-9A01-064324A872E0}" type="slidenum">
              <a:rPr lang="en-US" altLang="pt-PT" sz="1200"/>
              <a:pPr eaLnBrk="1" hangingPunct="1"/>
              <a:t>14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5EF25107-2478-FC65-B69E-FA466A1DA2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422CCAF4-74A8-1561-FB77-0EA1C9B4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41262864-EDDF-6A9F-5A62-41967C604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5AA82B-8E32-40E6-BA57-5F64112E502B}" type="slidenum">
              <a:rPr lang="en-US" altLang="pt-PT" sz="1200"/>
              <a:pPr eaLnBrk="1" hangingPunct="1"/>
              <a:t>15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F5F8B85A-13FF-6BAB-976A-2079DEFFC4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8F4DE221-FB31-814A-C197-225988D6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940F1CC-E8F5-CBBD-9428-000D48E4B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18FC53-0794-43E0-949B-74647C35FD5B}" type="slidenum">
              <a:rPr lang="en-US" altLang="pt-PT" sz="1200"/>
              <a:pPr eaLnBrk="1" hangingPunct="1"/>
              <a:t>16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74709A7E-3BB2-1CA2-025B-DC3073051A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4D8C901E-F735-388B-48FC-798C34C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A18A3FEE-AECE-8995-9C0C-4D31718C8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12D34D-36C9-4948-8170-5467BB6A7BCF}" type="slidenum">
              <a:rPr lang="en-US" altLang="pt-PT" sz="1200"/>
              <a:pPr eaLnBrk="1" hangingPunct="1"/>
              <a:t>17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1A1EF432-FDE4-8F4A-BD8B-E9B0C0E925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3075DFB-AE26-A7F0-5ABC-4C3C057B5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884B1A1C-70AE-80DC-085F-5EAE6BC10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DEC5A7-1602-4D81-93DE-23D8507A3FE6}" type="slidenum">
              <a:rPr lang="en-US" altLang="pt-PT" sz="1200"/>
              <a:pPr eaLnBrk="1" hangingPunct="1"/>
              <a:t>18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C0EC7640-CB5F-6946-2E98-8843532030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2441E79C-BE2A-9871-0841-FCDCCF40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CB1598F3-9A55-A83B-9C2D-D52E7D531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1B7113-FEF5-4C4D-AA9D-470EBC14E715}" type="slidenum">
              <a:rPr lang="en-US" altLang="pt-PT" sz="1200"/>
              <a:pPr eaLnBrk="1" hangingPunct="1"/>
              <a:t>19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79E4A3CC-5195-6970-4576-391D546143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B12985C1-5715-5367-15CF-E3EEE9C8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513AE8CE-DAC2-BFDB-4517-82E13C734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3266DB-5C18-4EE1-B083-5A888513DF5A}" type="slidenum">
              <a:rPr lang="en-US" altLang="pt-PT" sz="1200"/>
              <a:pPr eaLnBrk="1" hangingPunct="1"/>
              <a:t>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250B6D7C-2000-2B7F-C445-9DF18369FB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3920F6F5-34E7-01D6-F763-1A200FC7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8CE50FAF-9D0F-F855-FBE5-5E86BCB26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082BBC-D3DB-4FDB-AE84-4282CA2A9122}" type="slidenum">
              <a:rPr lang="en-US" altLang="pt-PT" sz="1200"/>
              <a:pPr eaLnBrk="1" hangingPunct="1"/>
              <a:t>20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A5378637-C3AE-90E7-92DD-9207761FF2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47267A7B-7156-F5D1-C82B-366E5462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Log – Quem deve produzir é quem efetivamente executou o teste.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Incidente de Testes – ocorrências podem não ser defeitos (Uma não conformidade, pr exemplo. Hardware, Configuração de Ambiente, etc.)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B0D3C91D-A87E-8195-0335-EDEA1C96E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20BED9-97C2-44A8-9202-C812478BA6BA}" type="slidenum">
              <a:rPr lang="en-US" altLang="pt-PT" sz="1200"/>
              <a:pPr eaLnBrk="1" hangingPunct="1"/>
              <a:t>21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CEC03929-BB92-7251-0D32-E45280C2A3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A1474C1F-ADF4-7E3C-5D99-30E7885E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3C9ED734-61C9-DC0C-5B06-684EDB909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438D34-E6BC-4A05-849C-7B912291DAAE}" type="slidenum">
              <a:rPr lang="en-US" altLang="pt-PT" sz="1200"/>
              <a:pPr eaLnBrk="1" hangingPunct="1"/>
              <a:t>22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62110AEE-196C-D101-EF34-BEDE056B02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C2CE32CB-FABD-5357-B260-F9452D82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7D490C5-FD59-8DC5-5326-1E5CDB427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E22A37-41EE-4286-A980-1D0D6C7FFC02}" type="slidenum">
              <a:rPr lang="en-US" altLang="pt-PT" sz="1200"/>
              <a:pPr eaLnBrk="1" hangingPunct="1"/>
              <a:t>23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B5FD6700-A536-6912-9344-FAED39B1C0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2DF62663-7719-B62B-B8ED-2A95DACF6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59E1B17E-1A2E-C2EA-F0C7-0725196AC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93BE03-7748-4DA5-9182-29CDF9EAA037}" type="slidenum">
              <a:rPr lang="en-US" altLang="pt-PT" sz="1200"/>
              <a:pPr eaLnBrk="1" hangingPunct="1"/>
              <a:t>24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B61CF83F-3D15-470D-2B2C-2755D4BF1F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A43B442E-B2AD-E36D-C79B-A886CE542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6BB749FB-857B-5FF9-018A-4F22DF965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CC0710-D3DE-417A-9C6C-69DE13BFEC8A}" type="slidenum">
              <a:rPr lang="en-US" altLang="pt-PT" sz="1200"/>
              <a:pPr eaLnBrk="1" hangingPunct="1"/>
              <a:t>26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8D80FE10-5FDC-271A-EE45-EA72633C1F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3266FA9B-53D9-929A-3846-F9745DC0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D41D5837-9C2D-B638-B9D3-537CDB64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3832FF-F548-40A7-A9EB-9546637D0062}" type="slidenum">
              <a:rPr lang="en-US" altLang="pt-PT" sz="1200"/>
              <a:pPr eaLnBrk="1" hangingPunct="1"/>
              <a:t>27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FEF73DC7-94FE-7C7A-E6DE-F631DFAC80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E078CE23-EC6D-CD37-FA18-C648BF2C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06F229D8-E4D9-3446-ADB2-D7AFE3F70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669CE8-3E9D-4DF3-A3A6-CFD18A7EB5F9}" type="slidenum">
              <a:rPr lang="en-US" altLang="pt-PT" sz="1200"/>
              <a:pPr eaLnBrk="1" hangingPunct="1"/>
              <a:t>28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D1FD68A1-F136-3582-B35C-1342E9A3B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4E8EDFEB-0E7D-BD76-6061-A896EEC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Elementos chaves do processo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EE6977E2-0DF3-F345-29C3-92A85FFDD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E30078A-FB7F-401E-9763-E16FFFB3BF5A}" type="slidenum">
              <a:rPr lang="en-US" altLang="pt-PT" sz="1200"/>
              <a:pPr eaLnBrk="1" hangingPunct="1"/>
              <a:t>29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7F077C71-6610-D469-E995-EDBFB2DFFB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24AA39B-6E5A-097D-06E0-D4DBEE87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507A83CB-44A0-77AA-1D47-70F6D6E4B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559F53-B581-4D73-BAE2-B088EF791499}" type="slidenum">
              <a:rPr lang="en-US" altLang="pt-PT" sz="1200"/>
              <a:pPr eaLnBrk="1" hangingPunct="1"/>
              <a:t>30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872599E3-E44A-5169-6836-341804287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5432BB6A-DBCF-A6F7-B6AE-FA9E76B0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PT">
                <a:latin typeface="Arial" panose="020B0604020202020204" pitchFamily="34" charset="0"/>
                <a:ea typeface="ＭＳ Ｐゴシック" panose="020B0600070205080204" pitchFamily="34" charset="-128"/>
              </a:rPr>
              <a:t>Teste Estático – Código é examinado</a:t>
            </a:r>
          </a:p>
          <a:p>
            <a:r>
              <a:rPr lang="pt-BR" altLang="pt-PT">
                <a:latin typeface="Arial" panose="020B0604020202020204" pitchFamily="34" charset="0"/>
                <a:ea typeface="ＭＳ Ｐゴシック" panose="020B0600070205080204" pitchFamily="34" charset="-128"/>
              </a:rPr>
              <a:t>Teste Dinâmico – Código é executado;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47126660-BB36-298A-3700-853A05EC0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20B5FF-A470-47C5-B3FF-7127526401D2}" type="slidenum">
              <a:rPr lang="en-US" altLang="pt-PT" sz="1200"/>
              <a:pPr eaLnBrk="1" hangingPunct="1"/>
              <a:t>3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B4F427BE-160E-DE55-48A7-C7B60E54B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D07DD774-ECA8-7619-CF3E-F13C1D8B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37344942-B5EE-2405-9E6E-253CFD844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CEBB99-C00F-46A2-9189-6F7666F6D6B8}" type="slidenum">
              <a:rPr lang="en-US" altLang="pt-PT" sz="1200"/>
              <a:pPr eaLnBrk="1" hangingPunct="1"/>
              <a:t>31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98C64107-5725-225F-62E5-604C6F29BB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A0ABFF71-881C-1D28-0106-9A77F9D7B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E78B8274-0EBA-9404-B500-D8FF64760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095813-0FF5-487F-9114-6EA570D46D8C}" type="slidenum">
              <a:rPr lang="en-US" altLang="pt-PT" sz="1200"/>
              <a:pPr eaLnBrk="1" hangingPunct="1"/>
              <a:t>32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57C286A7-FD49-3183-1DF7-3EC77B283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E0345E7E-094A-1F1E-B822-80FC7250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941120C2-8157-DAAE-62D1-280CAFD1B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A7B49F-6449-4840-A60F-FC93571795CE}" type="slidenum">
              <a:rPr lang="en-US" altLang="pt-PT" sz="1200"/>
              <a:pPr eaLnBrk="1" hangingPunct="1"/>
              <a:t>33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225482F-C708-C194-8440-D28524CF0E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957537D9-3E9B-FA53-FE8B-F3C2FABD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D1319C0F-888E-2A74-55E7-4C2A5FE78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ADDEAB-4A19-40C9-9233-AB3D7B0203BE}" type="slidenum">
              <a:rPr lang="en-US" altLang="pt-PT" sz="1200"/>
              <a:pPr eaLnBrk="1" hangingPunct="1"/>
              <a:t>34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DFA4C9FA-8F09-82CF-746F-FC0281A5FF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90147794-8852-3707-15D0-A9D0E6B0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0FA3CE9D-9B36-BB46-908E-EE85CC199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766427-54F4-4DE7-91EA-093219D32F40}" type="slidenum">
              <a:rPr lang="en-US" altLang="pt-PT" sz="1200"/>
              <a:pPr eaLnBrk="1" hangingPunct="1"/>
              <a:t>35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B66A862C-19FF-8B41-38B6-E6D9398967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D474EB35-8852-017E-68C9-9EB70457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2270E87B-A7A5-CA2D-EA99-A71225AE2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4D3D21-CE5B-4166-A967-A4012131ED3A}" type="slidenum">
              <a:rPr lang="en-US" altLang="pt-PT" sz="1200"/>
              <a:pPr eaLnBrk="1" hangingPunct="1"/>
              <a:t>36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F35D1C17-B755-8508-68AC-DA13C300FA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4BBA5FEA-33BB-D6C5-D417-70C60415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001294D8-4455-4AA7-EA2E-FB4E7A4D4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D5EFA9-6FBA-48E9-93FF-801720E3C0C6}" type="slidenum">
              <a:rPr lang="en-US" altLang="pt-PT" sz="1200"/>
              <a:pPr eaLnBrk="1" hangingPunct="1"/>
              <a:t>37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D1E5D1E7-3D3D-8CE1-E801-1E6837C794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7540A30A-BAB1-6B08-371B-69E6A05B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F92CACE3-1C88-C5E8-A711-4F8CBCB6D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798F8B2-FD97-4E9C-875B-C55CF88E5F0B}" type="slidenum">
              <a:rPr lang="en-US" altLang="pt-PT" sz="1200"/>
              <a:pPr eaLnBrk="1" hangingPunct="1"/>
              <a:t>38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6970061B-D5F1-8C7E-D5BF-C20CEBA43B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1F0A7FC4-64BD-CD9A-CE8F-AC3DDD34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1DB3FA42-FD10-B427-0540-770E4A014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51FA60A-C4CE-43FF-8BD1-8A82575CB89B}" type="slidenum">
              <a:rPr lang="en-US" altLang="pt-PT" sz="1200"/>
              <a:pPr eaLnBrk="1" hangingPunct="1"/>
              <a:t>39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F5696104-89E1-84AC-D582-15A3A666AF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F2BC810C-28C2-DF7E-1D79-82F9EBB4D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0FA38627-4CB1-7FFB-9452-03CE3DAA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7B48C5-7D29-44DB-A721-74CF6D94B2D6}" type="slidenum">
              <a:rPr lang="en-US" altLang="pt-PT" sz="1200"/>
              <a:pPr eaLnBrk="1" hangingPunct="1"/>
              <a:t>40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370268A9-064C-C603-43EE-5EFA6AA4B8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3D93B645-40A0-DD42-47EB-F0DB09177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P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135407FD-C77D-3233-FEBC-9A05F5FE2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BBE7FE-CC05-4A57-A4CB-7D02C2CA8E43}" type="slidenum">
              <a:rPr lang="en-US" altLang="pt-PT" sz="1200"/>
              <a:pPr eaLnBrk="1" hangingPunct="1"/>
              <a:t>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C89DC584-AB55-76C1-0D00-DC55BA29ED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8F6254FC-7556-E696-0A1B-E1EFA9B12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71459F9B-585B-6DDC-F3C5-46231261A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2FB0CC-B47B-409F-85A5-4A6DD88AB860}" type="slidenum">
              <a:rPr lang="en-US" altLang="pt-PT" sz="1200"/>
              <a:pPr eaLnBrk="1" hangingPunct="1"/>
              <a:t>41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2AC913D5-185B-E25D-7821-74462FB02D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7751D5BC-34F6-C8B1-4603-27C4F9E3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C3CF5BAA-EB9A-8B1D-876C-9312D442C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B14C1B-C62E-441B-8B29-BF85A0E17018}" type="slidenum">
              <a:rPr lang="en-US" altLang="pt-PT" sz="1200"/>
              <a:pPr eaLnBrk="1" hangingPunct="1"/>
              <a:t>42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03E0B644-C3A1-22E6-B076-97F25E587E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52E5EBEA-A09F-5DC3-E5E6-6270AEDB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FB21EB0E-5202-12A2-0EA3-DC263D3CB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73648BE-B1AC-4EE6-A2DD-57D3D5A10550}" type="slidenum">
              <a:rPr lang="en-US" altLang="pt-PT" sz="1200"/>
              <a:pPr eaLnBrk="1" hangingPunct="1"/>
              <a:t>43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0B77D16C-E455-3113-F0E7-176568883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859EF3F9-5634-050C-5909-7778FD07E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F9D1669E-660F-B09B-2697-5D0A45726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FA6F33-A0FE-4930-84BE-751FBBD43EF7}" type="slidenum">
              <a:rPr lang="en-US" altLang="pt-PT" sz="1200"/>
              <a:pPr eaLnBrk="1" hangingPunct="1"/>
              <a:t>44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0BAC3D0D-DD42-524B-5BB7-DEF8247016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50BB884F-A169-72AE-93F2-3D66B893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445D034E-8525-F0C6-66A9-5F4644DB8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0226D4-B13D-492A-B616-1652AD65EB70}" type="slidenum">
              <a:rPr lang="en-US" altLang="pt-PT" sz="1200"/>
              <a:pPr eaLnBrk="1" hangingPunct="1"/>
              <a:t>45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83A9D479-2626-60CB-672A-8095AF9AB1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9057074C-77A9-5353-6283-FA2DF62F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A614B46A-C327-29D3-9A45-82E709FD5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E4567E-58BE-4D36-ADF3-5DB3C44E31AD}" type="slidenum">
              <a:rPr lang="en-US" altLang="pt-PT" sz="1200"/>
              <a:pPr eaLnBrk="1" hangingPunct="1"/>
              <a:t>46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642F2CA1-D7F4-4657-CE24-C52BF5AF7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8B7F6975-1706-6DE5-69F2-390B9B0E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6C649592-EACC-CEE0-B643-73C5014FD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6861E1-AE4D-44F9-A477-DC1CB16EADB7}" type="slidenum">
              <a:rPr lang="en-US" altLang="pt-PT" sz="1200"/>
              <a:pPr eaLnBrk="1" hangingPunct="1"/>
              <a:t>47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CFE13C3C-45B1-F6A4-CD43-EC112BA3F7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040FBD1F-D812-4857-A6E7-A0BF3D1A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CCF31A77-D397-71B8-EC6B-995327332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90F460-1E26-41BD-9CE2-7A0823EBB681}" type="slidenum">
              <a:rPr lang="en-US" altLang="pt-PT" sz="1200"/>
              <a:pPr eaLnBrk="1" hangingPunct="1"/>
              <a:t>48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C9B47FE3-69B9-F0E8-DB56-D249F0037D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2BF43A01-A439-445C-9219-EFB78E80F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EA7E987C-5D47-1596-B0A2-523C984D2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B9C4EC-A71D-4E5F-A133-70660C7921DB}" type="slidenum">
              <a:rPr lang="en-US" altLang="pt-PT" sz="1200"/>
              <a:pPr eaLnBrk="1" hangingPunct="1"/>
              <a:t>49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097BE68F-C5AC-8AD2-C558-10195B59D4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F7C59C31-F39B-7D27-2507-4E22B072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Conforme norma IEEE 829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Relatório de Log de Teste – Descrve tudo de relevante que ocorreu durante o projeto de teste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Relatório de Incidente de Teste – Registra qualuqer ocorrência no projeto de teste que requeira algum tipo de investigação (Importante constar impacto do incidente)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Relatório de Sumário de Teste – Fornece o sumário das atividades de teste realizadas no projeto</a:t>
            </a: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07E7438A-BF13-23E8-0399-17D497575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DA361-C864-4632-83D6-F51BF7D7407D}" type="slidenum">
              <a:rPr lang="en-US" altLang="pt-PT" sz="1200"/>
              <a:pPr eaLnBrk="1" hangingPunct="1"/>
              <a:t>50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FBB3DD35-0458-3EFA-2E37-60A757B14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D9103579-2B20-36FC-0F7D-B00E7A8A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Garantir que a unidade do programa funciona corretamente </a:t>
            </a:r>
          </a:p>
          <a:p>
            <a:endParaRPr lang="pt-BR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BE58377-EAC6-065F-BE60-D7D7A8C74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2189D1-2E0A-4766-8600-50C079BC0E20}" type="slidenum">
              <a:rPr lang="en-US" altLang="pt-PT" sz="1200"/>
              <a:pPr eaLnBrk="1" hangingPunct="1"/>
              <a:t>5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>
            <a:extLst>
              <a:ext uri="{FF2B5EF4-FFF2-40B4-BE49-F238E27FC236}">
                <a16:creationId xmlns:a16="http://schemas.microsoft.com/office/drawing/2014/main" id="{6F971A3B-AEE7-4DD2-953F-EFA7315550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>
            <a:extLst>
              <a:ext uri="{FF2B5EF4-FFF2-40B4-BE49-F238E27FC236}">
                <a16:creationId xmlns:a16="http://schemas.microsoft.com/office/drawing/2014/main" id="{592BD78A-56A9-C974-A6BE-631F8F99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175F2AFE-7E4D-F2C8-A53F-264729532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8DE473-B6ED-48A6-BC2E-C89FA5D2AD4B}" type="slidenum">
              <a:rPr lang="en-US" altLang="pt-PT" sz="1200"/>
              <a:pPr eaLnBrk="1" hangingPunct="1"/>
              <a:t>51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B6569E7F-FCC0-2567-80ED-EC928E0272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7420F678-A9B6-30C3-3BD1-70F75CBD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195797C8-721C-292C-145D-15C7E5679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63BE16-8E7D-4807-A43E-76650BE6EBC3}" type="slidenum">
              <a:rPr lang="en-US" altLang="pt-PT" sz="1200"/>
              <a:pPr eaLnBrk="1" hangingPunct="1"/>
              <a:t>52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9049A28D-480C-1821-D310-19DCAEBFD5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7C103A93-03B8-94A5-80EF-5AA70779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Envolver as equipes de teste e de projeto  no apontamento das recomendações aos itens</a:t>
            </a: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E194DD00-4C36-0438-C7D0-4968FF79B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90FB0A-A9CE-43F6-9986-62DC2EA09060}" type="slidenum">
              <a:rPr lang="en-US" altLang="pt-PT" sz="1200"/>
              <a:pPr eaLnBrk="1" hangingPunct="1"/>
              <a:t>53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>
            <a:extLst>
              <a:ext uri="{FF2B5EF4-FFF2-40B4-BE49-F238E27FC236}">
                <a16:creationId xmlns:a16="http://schemas.microsoft.com/office/drawing/2014/main" id="{05D52C3A-8F05-3C68-ECAF-338048400D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>
            <a:extLst>
              <a:ext uri="{FF2B5EF4-FFF2-40B4-BE49-F238E27FC236}">
                <a16:creationId xmlns:a16="http://schemas.microsoft.com/office/drawing/2014/main" id="{A4674A1F-912D-E2DC-1360-6116D6BAC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PT">
                <a:latin typeface="Trebuchet MS" panose="020B0603020202020204" pitchFamily="34" charset="0"/>
                <a:ea typeface="ＭＳ Ｐゴシック" panose="020B0600070205080204" pitchFamily="34" charset="-128"/>
              </a:rPr>
              <a:t>Envolver as equipes de teste e de projeto  no apontamento das recomendações aos itens</a:t>
            </a: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C7749258-34DE-D0E9-E901-6FEE93348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9A9459-CFD1-4D3F-88CE-22B39EB683CB}" type="slidenum">
              <a:rPr lang="en-US" altLang="pt-PT" sz="1200"/>
              <a:pPr eaLnBrk="1" hangingPunct="1"/>
              <a:t>54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>
            <a:extLst>
              <a:ext uri="{FF2B5EF4-FFF2-40B4-BE49-F238E27FC236}">
                <a16:creationId xmlns:a16="http://schemas.microsoft.com/office/drawing/2014/main" id="{A57CE68A-1DB0-2C32-A10B-73D769EBB2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>
            <a:extLst>
              <a:ext uri="{FF2B5EF4-FFF2-40B4-BE49-F238E27FC236}">
                <a16:creationId xmlns:a16="http://schemas.microsoft.com/office/drawing/2014/main" id="{DAB40D70-53F4-CF56-5773-EA59A36C6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PT"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0835" name="Slide Number Placeholder 3">
            <a:extLst>
              <a:ext uri="{FF2B5EF4-FFF2-40B4-BE49-F238E27FC236}">
                <a16:creationId xmlns:a16="http://schemas.microsoft.com/office/drawing/2014/main" id="{E81F975E-27BA-7A6B-DF34-8448394E4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31D05F-DE66-4667-B5C2-2731144E4B60}" type="slidenum">
              <a:rPr lang="en-US" altLang="pt-PT" sz="1200"/>
              <a:pPr eaLnBrk="1" hangingPunct="1"/>
              <a:t>55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7FA37A40-55E1-150F-658A-93840647D7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79B09E4A-BF79-5B97-1A19-47DC4FF7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Garantir que os componentes da aplicação possam ser integrados com sucesso para executar uma 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determinada funcionalidade 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E8BD84F3-FB3E-0063-8023-DF3AE28EC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DE5653-BC07-4748-902D-D27521370288}" type="slidenum">
              <a:rPr lang="en-US" altLang="pt-PT" sz="1200"/>
              <a:pPr eaLnBrk="1" hangingPunct="1"/>
              <a:t>6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003BA3C5-D3A1-3D22-5A35-37DD2490D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0DBD53E8-F919-46D5-F6D0-3AA72B7B4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Garantir que os requisitos do software foram cumpridos e implementados corretamente de acordo 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com a arquitetura e funcionalidades especificadas. 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C1184E6-543C-F127-56AB-250DED976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1BA53AB-8972-4EE7-851A-85CE39102862}" type="slidenum">
              <a:rPr lang="en-US" altLang="pt-PT" sz="1200"/>
              <a:pPr eaLnBrk="1" hangingPunct="1"/>
              <a:t>7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807264EA-0781-94C8-3313-1082BB2AEB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5DB37BDC-6566-20B7-0FF3-A476B4D29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Homologação do Sistema</a:t>
            </a:r>
            <a:endParaRPr lang="en-US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pt-PT" sz="1400" b="1" i="1">
                <a:latin typeface="Arial" panose="020B0604020202020204" pitchFamily="34" charset="0"/>
                <a:ea typeface="ＭＳ Ｐゴシック" panose="020B0600070205080204" pitchFamily="34" charset="-128"/>
              </a:rPr>
              <a:t>Garantir que o software está apto para entrar em produção </a:t>
            </a:r>
            <a:endParaRPr lang="en-US" altLang="pt-PT" sz="1400" b="1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C51A719-3B52-FFD4-23BF-74599C73B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A85846-466D-4373-85DA-AF2FEDDAC22F}" type="slidenum">
              <a:rPr lang="en-US" altLang="pt-PT" sz="1200"/>
              <a:pPr eaLnBrk="1" hangingPunct="1"/>
              <a:t>8</a:t>
            </a:fld>
            <a:endParaRPr lang="en-US" altLang="pt-PT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721D7F21-0E1F-ED8A-720A-7C39E2B720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8D8F0BA1-8345-534A-273E-7D3E413D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Preocupações que os testadores dever ter sempre: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1 – Devido as pressões, desenvolvedores liberam softwares para teste sem que ele tenha sido devidamente finalizado; Testes unitário e/ou integração não tenham sido realizados;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2 – Por uma falha no cronograma de liberação de recursos, estes podem não estar disponíveis; Os prazos podem se mostrar insuficientes;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3 – Os gerentes de todos os níveis e áreas devem saber que o testador procura defeitos e não problemas operacionais sérios ou e arquitetura;</a:t>
            </a:r>
          </a:p>
          <a:p>
            <a:r>
              <a:rPr lang="en-US" altLang="pt-PT" sz="1400" b="1">
                <a:latin typeface="Arial" panose="020B0604020202020204" pitchFamily="34" charset="0"/>
                <a:ea typeface="ＭＳ Ｐゴシック" panose="020B0600070205080204" pitchFamily="34" charset="-128"/>
              </a:rPr>
              <a:t>4 – Sempre analise o software a ser testado com base nos requisitos de que você dispõe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9C3305B4-85BC-8519-6E81-E46C1FB44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B139F1-36A8-4535-888F-EBDE6580D80E}" type="slidenum">
              <a:rPr lang="en-US" altLang="pt-PT" sz="1200"/>
              <a:pPr eaLnBrk="1" hangingPunct="1"/>
              <a:t>9</a:t>
            </a:fld>
            <a:endParaRPr lang="en-US" altLang="pt-PT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3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38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88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66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94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117638F-D0D4-6EE8-200E-43C5061EA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pic>
        <p:nvPicPr>
          <p:cNvPr id="1027" name="Picture 14">
            <a:extLst>
              <a:ext uri="{FF2B5EF4-FFF2-40B4-BE49-F238E27FC236}">
                <a16:creationId xmlns:a16="http://schemas.microsoft.com/office/drawing/2014/main" id="{876E20FE-DC0C-ABCC-D776-60E7BABB5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2375"/>
            <a:ext cx="9144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5" descr="NewSlogaT2M">
            <a:extLst>
              <a:ext uri="{FF2B5EF4-FFF2-40B4-BE49-F238E27FC236}">
                <a16:creationId xmlns:a16="http://schemas.microsoft.com/office/drawing/2014/main" id="{DD9D4F93-B2B5-34C7-72B3-6CAB248F83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211138"/>
            <a:ext cx="1504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logo_t2m.jpg">
            <a:extLst>
              <a:ext uri="{FF2B5EF4-FFF2-40B4-BE49-F238E27FC236}">
                <a16:creationId xmlns:a16="http://schemas.microsoft.com/office/drawing/2014/main" id="{B70600B6-1BF6-F61F-52F2-68942086E3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34950"/>
            <a:ext cx="16525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BE5975DA-7333-9EC8-0017-E5F33546E6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0538" y="2070100"/>
            <a:ext cx="8229600" cy="1627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>
                <a:ea typeface="ＭＳ Ｐゴシック" panose="020B0600070205080204" pitchFamily="34" charset="-128"/>
              </a:rPr>
              <a:t>Base de Conhecimento em Teste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2838B7B9-5176-32B8-6C9C-5B0526B14E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 Testes</a:t>
            </a:r>
          </a:p>
        </p:txBody>
      </p:sp>
      <p:sp>
        <p:nvSpPr>
          <p:cNvPr id="18434" name="TextBox 2">
            <a:extLst>
              <a:ext uri="{FF2B5EF4-FFF2-40B4-BE49-F238E27FC236}">
                <a16:creationId xmlns:a16="http://schemas.microsoft.com/office/drawing/2014/main" id="{C56EB51B-882A-57F4-5A6F-1366D454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87500"/>
            <a:ext cx="8302625" cy="378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US" sz="1800" err="1"/>
              <a:t>Esta</a:t>
            </a:r>
            <a:r>
              <a:rPr lang="en-US" sz="1800"/>
              <a:t> </a:t>
            </a:r>
            <a:r>
              <a:rPr lang="en-US" sz="1800" err="1"/>
              <a:t>etapa</a:t>
            </a:r>
            <a:r>
              <a:rPr lang="en-US" sz="1800"/>
              <a:t> se </a:t>
            </a:r>
            <a:r>
              <a:rPr lang="en-US" sz="1800" err="1"/>
              <a:t>caracteriza</a:t>
            </a:r>
            <a:r>
              <a:rPr lang="en-US" sz="1800"/>
              <a:t> </a:t>
            </a:r>
            <a:r>
              <a:rPr lang="en-US" sz="1800" err="1"/>
              <a:t>por</a:t>
            </a:r>
            <a:r>
              <a:rPr lang="en-US" sz="1800"/>
              <a:t> </a:t>
            </a:r>
            <a:r>
              <a:rPr lang="en-US" sz="1800" err="1"/>
              <a:t>executar</a:t>
            </a:r>
            <a:r>
              <a:rPr lang="en-US" sz="1800"/>
              <a:t> </a:t>
            </a:r>
            <a:r>
              <a:rPr lang="en-US" sz="1800" err="1"/>
              <a:t>os</a:t>
            </a:r>
            <a:r>
              <a:rPr lang="en-US" sz="1800"/>
              <a:t> testes </a:t>
            </a:r>
            <a:r>
              <a:rPr lang="en-US" sz="1800" err="1"/>
              <a:t>planejados</a:t>
            </a:r>
            <a:r>
              <a:rPr lang="en-US" sz="1800"/>
              <a:t> e registrar </a:t>
            </a:r>
            <a:r>
              <a:rPr lang="en-US" sz="1800" err="1"/>
              <a:t>os</a:t>
            </a:r>
            <a:r>
              <a:rPr lang="en-US" sz="1800"/>
              <a:t> </a:t>
            </a:r>
            <a:r>
              <a:rPr lang="en-US" sz="1800" err="1"/>
              <a:t>resultados</a:t>
            </a:r>
            <a:r>
              <a:rPr lang="en-US" sz="1800"/>
              <a:t> </a:t>
            </a:r>
            <a:r>
              <a:rPr lang="en-US" sz="1800" err="1"/>
              <a:t>obtidos</a:t>
            </a:r>
            <a:r>
              <a:rPr lang="en-US" sz="1800"/>
              <a:t>, </a:t>
            </a:r>
            <a:r>
              <a:rPr lang="en-US" sz="1800" err="1"/>
              <a:t>obedecendo</a:t>
            </a:r>
            <a:r>
              <a:rPr lang="en-US" sz="1800"/>
              <a:t> as </a:t>
            </a:r>
            <a:r>
              <a:rPr lang="en-US" sz="1800" err="1"/>
              <a:t>seguintes</a:t>
            </a:r>
            <a:r>
              <a:rPr lang="en-US" sz="1800"/>
              <a:t> </a:t>
            </a:r>
            <a:r>
              <a:rPr lang="en-US" sz="1800" err="1"/>
              <a:t>diretrizes</a:t>
            </a:r>
            <a:r>
              <a:rPr lang="en-US" sz="1800"/>
              <a:t>: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en-US" sz="1800" err="1">
                <a:latin typeface="Arial"/>
                <a:ea typeface="ＭＳ Ｐゴシック"/>
              </a:rPr>
              <a:t>Os</a:t>
            </a:r>
            <a:r>
              <a:rPr lang="en-US" sz="1800">
                <a:latin typeface="Arial"/>
                <a:ea typeface="ＭＳ Ｐゴシック"/>
              </a:rPr>
              <a:t> testes </a:t>
            </a:r>
            <a:r>
              <a:rPr lang="en-US" sz="1800" err="1">
                <a:latin typeface="Arial"/>
                <a:ea typeface="ＭＳ Ｐゴシック"/>
              </a:rPr>
              <a:t>serão</a:t>
            </a:r>
            <a:r>
              <a:rPr lang="en-US" sz="1800">
                <a:latin typeface="Arial"/>
                <a:ea typeface="ＭＳ Ｐゴシック"/>
              </a:rPr>
              <a:t> </a:t>
            </a:r>
            <a:r>
              <a:rPr lang="en-US" sz="1800" err="1">
                <a:latin typeface="Arial"/>
                <a:ea typeface="ＭＳ Ｐゴシック"/>
              </a:rPr>
              <a:t>executados</a:t>
            </a:r>
            <a:r>
              <a:rPr lang="en-US" sz="1800">
                <a:latin typeface="Arial"/>
                <a:ea typeface="ＭＳ Ｐゴシック"/>
              </a:rPr>
              <a:t> de </a:t>
            </a:r>
            <a:r>
              <a:rPr lang="en-US" sz="1800" err="1">
                <a:latin typeface="Arial"/>
                <a:ea typeface="ＭＳ Ｐゴシック"/>
              </a:rPr>
              <a:t>acordo</a:t>
            </a:r>
            <a:r>
              <a:rPr lang="en-US" sz="1800">
                <a:latin typeface="Arial"/>
                <a:ea typeface="ＭＳ Ｐゴシック"/>
              </a:rPr>
              <a:t> com </a:t>
            </a:r>
            <a:r>
              <a:rPr lang="en-US" sz="1800" err="1">
                <a:latin typeface="Arial"/>
                <a:ea typeface="ＭＳ Ｐゴシック"/>
              </a:rPr>
              <a:t>os</a:t>
            </a:r>
            <a:r>
              <a:rPr lang="en-US" sz="1800">
                <a:latin typeface="Arial"/>
                <a:ea typeface="ＭＳ Ｐゴシック"/>
              </a:rPr>
              <a:t> Casos de Teste </a:t>
            </a:r>
            <a:r>
              <a:rPr lang="en-US" sz="1800" err="1">
                <a:latin typeface="Arial"/>
                <a:ea typeface="ＭＳ Ｐゴシック"/>
              </a:rPr>
              <a:t>elaborados</a:t>
            </a:r>
            <a:r>
              <a:rPr lang="en-US" sz="1800">
                <a:latin typeface="Arial"/>
                <a:ea typeface="ＭＳ Ｐゴシック"/>
              </a:rPr>
              <a:t>;</a:t>
            </a:r>
          </a:p>
          <a:p>
            <a:pPr marL="285750" indent="-285750" algn="just" eaLnBrk="1" hangingPunct="1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en-US" sz="1800" err="1">
                <a:latin typeface="Arial"/>
                <a:ea typeface="ＭＳ Ｐゴシック"/>
              </a:rPr>
              <a:t>Os</a:t>
            </a:r>
            <a:r>
              <a:rPr lang="en-US" sz="1800">
                <a:latin typeface="Arial"/>
                <a:ea typeface="ＭＳ Ｐゴシック"/>
              </a:rPr>
              <a:t> testes </a:t>
            </a:r>
            <a:r>
              <a:rPr lang="en-US" sz="1800" err="1">
                <a:latin typeface="Arial"/>
                <a:ea typeface="ＭＳ Ｐゴシック"/>
              </a:rPr>
              <a:t>devem</a:t>
            </a:r>
            <a:r>
              <a:rPr lang="en-US" sz="1800">
                <a:latin typeface="Arial"/>
                <a:ea typeface="ＭＳ Ｐゴシック"/>
              </a:rPr>
              <a:t> ser re-</a:t>
            </a:r>
            <a:r>
              <a:rPr lang="en-US" sz="1800" err="1">
                <a:latin typeface="Arial"/>
                <a:ea typeface="ＭＳ Ｐゴシック"/>
              </a:rPr>
              <a:t>executados</a:t>
            </a:r>
            <a:r>
              <a:rPr lang="en-US" sz="1800">
                <a:latin typeface="Arial"/>
                <a:ea typeface="ＭＳ Ｐゴシック"/>
              </a:rPr>
              <a:t> sempre que o </a:t>
            </a:r>
            <a:r>
              <a:rPr lang="en-US" sz="1800" err="1">
                <a:latin typeface="Arial"/>
                <a:ea typeface="ＭＳ Ｐゴシック"/>
              </a:rPr>
              <a:t>programa</a:t>
            </a:r>
            <a:r>
              <a:rPr lang="en-US" sz="1800">
                <a:latin typeface="Arial"/>
                <a:ea typeface="ＭＳ Ｐゴシック"/>
              </a:rPr>
              <a:t> for </a:t>
            </a:r>
            <a:r>
              <a:rPr lang="en-US" sz="1800" err="1">
                <a:latin typeface="Arial"/>
                <a:ea typeface="ＭＳ Ｐゴシック"/>
              </a:rPr>
              <a:t>versionado</a:t>
            </a:r>
            <a:r>
              <a:rPr lang="en-US" sz="1800">
                <a:latin typeface="Arial"/>
                <a:ea typeface="ＭＳ Ｐゴシック"/>
              </a:rPr>
              <a:t> (</a:t>
            </a:r>
            <a:r>
              <a:rPr lang="en-US" sz="1800" err="1">
                <a:latin typeface="Arial"/>
                <a:ea typeface="ＭＳ Ｐゴシック"/>
              </a:rPr>
              <a:t>Regressão</a:t>
            </a:r>
            <a:r>
              <a:rPr lang="en-US" sz="1800">
                <a:latin typeface="Arial"/>
                <a:ea typeface="ＭＳ Ｐゴシック"/>
              </a:rPr>
              <a:t>);</a:t>
            </a:r>
          </a:p>
          <a:p>
            <a:pPr marL="285750" indent="-285750" algn="just">
              <a:lnSpc>
                <a:spcPct val="150000"/>
              </a:lnSpc>
              <a:buFont typeface="Wingdings" charset="2"/>
              <a:buChar char="ü"/>
              <a:defRPr/>
            </a:pPr>
            <a:r>
              <a:rPr lang="en-US" sz="1800">
                <a:latin typeface="Arial"/>
                <a:ea typeface="ＭＳ Ｐゴシック"/>
              </a:rPr>
              <a:t>Sempre que </a:t>
            </a:r>
            <a:r>
              <a:rPr lang="en-US" sz="1800" err="1">
                <a:latin typeface="Arial"/>
                <a:ea typeface="ＭＳ Ｐゴシック"/>
              </a:rPr>
              <a:t>houver</a:t>
            </a:r>
            <a:r>
              <a:rPr lang="en-US" sz="1800">
                <a:latin typeface="Arial"/>
                <a:ea typeface="ＭＳ Ｐゴシック"/>
              </a:rPr>
              <a:t> </a:t>
            </a:r>
            <a:r>
              <a:rPr lang="en-US" sz="1800" err="1">
                <a:latin typeface="Arial"/>
                <a:ea typeface="ＭＳ Ｐゴシック"/>
              </a:rPr>
              <a:t>implementação</a:t>
            </a:r>
            <a:r>
              <a:rPr lang="en-US" sz="1800">
                <a:latin typeface="Arial"/>
                <a:ea typeface="ＭＳ Ｐゴシック"/>
              </a:rPr>
              <a:t> de </a:t>
            </a:r>
            <a:r>
              <a:rPr lang="en-US" sz="1800" err="1">
                <a:latin typeface="Arial"/>
                <a:ea typeface="ＭＳ Ｐゴシック"/>
              </a:rPr>
              <a:t>uma</a:t>
            </a:r>
            <a:r>
              <a:rPr lang="en-US" sz="1800">
                <a:latin typeface="Arial"/>
                <a:ea typeface="ＭＳ Ｐゴシック"/>
              </a:rPr>
              <a:t> nova </a:t>
            </a:r>
            <a:r>
              <a:rPr lang="en-US" sz="1800" err="1">
                <a:latin typeface="Arial"/>
                <a:ea typeface="ＭＳ Ｐゴシック"/>
              </a:rPr>
              <a:t>funcionalidade</a:t>
            </a:r>
            <a:r>
              <a:rPr lang="en-US" sz="1800">
                <a:latin typeface="Arial"/>
                <a:ea typeface="ＭＳ Ｐゴシック"/>
              </a:rPr>
              <a:t>, a </a:t>
            </a:r>
            <a:r>
              <a:rPr lang="en-US" sz="1800" err="1">
                <a:latin typeface="Arial"/>
                <a:ea typeface="ＭＳ Ｐゴシック"/>
              </a:rPr>
              <a:t>mesma</a:t>
            </a:r>
            <a:r>
              <a:rPr lang="en-US" sz="1800">
                <a:latin typeface="Arial"/>
                <a:ea typeface="ＭＳ Ｐゴシック"/>
              </a:rPr>
              <a:t> </a:t>
            </a:r>
            <a:r>
              <a:rPr lang="en-US" sz="1800" err="1">
                <a:latin typeface="Arial"/>
                <a:ea typeface="ＭＳ Ｐゴシック"/>
              </a:rPr>
              <a:t>deve</a:t>
            </a:r>
            <a:r>
              <a:rPr lang="en-US" sz="1800">
                <a:latin typeface="Arial"/>
                <a:ea typeface="ＭＳ Ｐゴシック"/>
              </a:rPr>
              <a:t> ser </a:t>
            </a:r>
            <a:r>
              <a:rPr lang="en-US" sz="1800" err="1">
                <a:latin typeface="Arial"/>
                <a:ea typeface="ＭＳ Ｐゴシック"/>
              </a:rPr>
              <a:t>incluída</a:t>
            </a:r>
            <a:r>
              <a:rPr lang="en-US" sz="1800">
                <a:latin typeface="Arial"/>
                <a:ea typeface="ＭＳ Ｐゴシック"/>
              </a:rPr>
              <a:t> no </a:t>
            </a:r>
            <a:r>
              <a:rPr lang="en-US" sz="1800" err="1">
                <a:latin typeface="Arial"/>
                <a:ea typeface="ＭＳ Ｐゴシック"/>
              </a:rPr>
              <a:t>plano</a:t>
            </a:r>
            <a:r>
              <a:rPr lang="en-US" sz="1800">
                <a:latin typeface="Arial"/>
                <a:ea typeface="ＭＳ Ｐゴシック"/>
              </a:rPr>
              <a:t> de testes, </a:t>
            </a:r>
            <a:r>
              <a:rPr lang="en-US" sz="1800" err="1">
                <a:latin typeface="Arial"/>
                <a:ea typeface="ＭＳ Ｐゴシック"/>
              </a:rPr>
              <a:t>cenários</a:t>
            </a:r>
            <a:r>
              <a:rPr lang="en-US" sz="1800">
                <a:latin typeface="Arial"/>
                <a:ea typeface="ＭＳ Ｐゴシック"/>
              </a:rPr>
              <a:t> de teste e </a:t>
            </a:r>
            <a:r>
              <a:rPr lang="en-US" sz="1800" err="1">
                <a:latin typeface="Arial"/>
                <a:ea typeface="ＭＳ Ｐゴシック"/>
              </a:rPr>
              <a:t>caso</a:t>
            </a:r>
            <a:r>
              <a:rPr lang="en-US" sz="1800">
                <a:latin typeface="Arial"/>
                <a:ea typeface="ＭＳ Ｐゴシック"/>
              </a:rPr>
              <a:t> de teste e </a:t>
            </a:r>
            <a:r>
              <a:rPr lang="en-US" sz="1800" err="1">
                <a:latin typeface="Arial"/>
                <a:ea typeface="ＭＳ Ｐゴシック"/>
              </a:rPr>
              <a:t>deve</a:t>
            </a:r>
            <a:r>
              <a:rPr lang="en-US" sz="1800">
                <a:latin typeface="Arial"/>
                <a:ea typeface="ＭＳ Ｐゴシック"/>
              </a:rPr>
              <a:t> </a:t>
            </a:r>
            <a:r>
              <a:rPr lang="en-US" sz="1800" err="1">
                <a:latin typeface="Arial"/>
                <a:ea typeface="ＭＳ Ｐゴシック"/>
              </a:rPr>
              <a:t>também</a:t>
            </a:r>
            <a:r>
              <a:rPr lang="en-US" sz="1800">
                <a:latin typeface="Arial"/>
                <a:ea typeface="ＭＳ Ｐゴシック"/>
              </a:rPr>
              <a:t> ser </a:t>
            </a:r>
            <a:r>
              <a:rPr lang="en-US" sz="1800" err="1">
                <a:latin typeface="Arial"/>
                <a:ea typeface="ＭＳ Ｐゴシック"/>
              </a:rPr>
              <a:t>incluída</a:t>
            </a:r>
            <a:r>
              <a:rPr lang="en-US" sz="1800">
                <a:latin typeface="Arial"/>
                <a:ea typeface="ＭＳ Ｐゴシック"/>
              </a:rPr>
              <a:t> no teste </a:t>
            </a:r>
            <a:r>
              <a:rPr lang="en-US" sz="1800" err="1">
                <a:latin typeface="Arial"/>
                <a:ea typeface="ＭＳ Ｐゴシック"/>
              </a:rPr>
              <a:t>regressivo</a:t>
            </a:r>
            <a:endParaRPr lang="en-US" sz="1800" err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9BFAB3A-864E-AC32-DBFF-A3BD102223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4756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 dirty="0" err="1">
                <a:ea typeface="ＭＳ Ｐゴシック"/>
              </a:rPr>
              <a:t>Elaboração</a:t>
            </a:r>
            <a:r>
              <a:rPr lang="en-US" altLang="pt-PT" sz="3000" dirty="0">
                <a:ea typeface="ＭＳ Ｐゴシック"/>
              </a:rPr>
              <a:t> do </a:t>
            </a:r>
            <a:r>
              <a:rPr lang="en-US" altLang="pt-PT" sz="3000" dirty="0" err="1">
                <a:ea typeface="ＭＳ Ｐゴシック"/>
              </a:rPr>
              <a:t>relatório</a:t>
            </a:r>
            <a:r>
              <a:rPr lang="en-US" altLang="pt-PT" sz="3000" dirty="0">
                <a:ea typeface="ＭＳ Ｐゴシック"/>
              </a:rPr>
              <a:t> final</a:t>
            </a:r>
            <a:br>
              <a:rPr lang="en-US" dirty="0"/>
            </a:br>
            <a:endParaRPr lang="en-US" altLang="pt-PT" sz="3000">
              <a:ea typeface="ＭＳ Ｐゴシック" panose="020B0600070205080204" pitchFamily="34" charset="-128"/>
            </a:endParaRPr>
          </a:p>
        </p:txBody>
      </p:sp>
      <p:sp>
        <p:nvSpPr>
          <p:cNvPr id="24578" name="TextBox 2">
            <a:extLst>
              <a:ext uri="{FF2B5EF4-FFF2-40B4-BE49-F238E27FC236}">
                <a16:creationId xmlns:a16="http://schemas.microsoft.com/office/drawing/2014/main" id="{5D16F26F-0B2A-FCF6-A998-6BC579CB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03" y="1119188"/>
            <a:ext cx="8302625" cy="461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O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relatório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final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tem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como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principal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objetivo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documentar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todas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 as 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ocorrências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do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projeto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de teste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em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nível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gerencial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,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garantindo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transparência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800" dirty="0" err="1">
                <a:latin typeface="Arial"/>
                <a:ea typeface="ＭＳ Ｐゴシック"/>
                <a:cs typeface="Arial"/>
              </a:rPr>
              <a:t>rastreabilidade</a:t>
            </a:r>
            <a:r>
              <a:rPr lang="en-US" sz="1800" dirty="0">
                <a:latin typeface="Arial"/>
                <a:ea typeface="ＭＳ Ｐゴシック"/>
                <a:cs typeface="Arial"/>
              </a:rPr>
              <a:t>.</a:t>
            </a:r>
            <a:endParaRPr lang="en-US" altLang="pt-PT" sz="1800" dirty="0">
              <a:latin typeface="Arial"/>
              <a:ea typeface="ＭＳ Ｐゴシック"/>
              <a:cs typeface="Arial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u="sng" dirty="0" err="1">
                <a:latin typeface="Arial"/>
                <a:ea typeface="ＭＳ Ｐゴシック"/>
                <a:cs typeface="Arial"/>
              </a:rPr>
              <a:t>Insumos</a:t>
            </a:r>
            <a:r>
              <a:rPr lang="en-US" altLang="pt-PT" sz="1800" u="sng" dirty="0">
                <a:latin typeface="Arial"/>
                <a:ea typeface="ＭＳ Ｐゴシック"/>
                <a:cs typeface="Arial"/>
              </a:rPr>
              <a:t>: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Plano de Teste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- com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estratégia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de teste e abordagem adotada;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Cenários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 validados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 - testes executados e critério de aprovação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Resumo dos resultados 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- síntese dos testes realizados;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Relatório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dos 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Defeitos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– defeitos encontrados e status de correção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Análise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dos 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Resultados 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- conclusões e recomendações.</a:t>
            </a:r>
            <a:endParaRPr lang="en-US" altLang="pt-PT" sz="1800" dirty="0"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FF73A2C-A88D-9D1A-B676-B3C5D4CB7C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8030" y="245883"/>
            <a:ext cx="6202394" cy="91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 err="1">
                <a:ea typeface="ＭＳ Ｐゴシック"/>
              </a:rPr>
              <a:t>Fluxo</a:t>
            </a:r>
            <a:r>
              <a:rPr lang="en-US" altLang="pt-PT" sz="3000">
                <a:ea typeface="ＭＳ Ｐゴシック"/>
              </a:rPr>
              <a:t> de </a:t>
            </a:r>
            <a:r>
              <a:rPr lang="en-US" altLang="pt-PT" sz="3000" err="1">
                <a:ea typeface="ＭＳ Ｐゴシック"/>
              </a:rPr>
              <a:t>Execução</a:t>
            </a:r>
            <a:r>
              <a:rPr lang="en-US" altLang="pt-PT" sz="3000">
                <a:ea typeface="ＭＳ Ｐゴシック"/>
              </a:rPr>
              <a:t> de teste </a:t>
            </a:r>
            <a:r>
              <a:rPr lang="en-US" altLang="pt-PT" sz="3000" err="1">
                <a:ea typeface="ＭＳ Ｐゴシック"/>
              </a:rPr>
              <a:t>funcional</a:t>
            </a:r>
            <a:r>
              <a:rPr lang="en-US" altLang="pt-PT" sz="3000">
                <a:ea typeface="ＭＳ Ｐゴシック"/>
              </a:rPr>
              <a:t> de </a:t>
            </a:r>
            <a:r>
              <a:rPr lang="en-US" altLang="pt-PT" sz="3000" err="1">
                <a:ea typeface="ＭＳ Ｐゴシック"/>
              </a:rPr>
              <a:t>integração</a:t>
            </a:r>
            <a:r>
              <a:rPr lang="en-US" altLang="pt-PT" sz="3000">
                <a:ea typeface="ＭＳ Ｐゴシック"/>
              </a:rPr>
              <a:t> de </a:t>
            </a:r>
            <a:r>
              <a:rPr lang="en-US" altLang="pt-PT" sz="3000" err="1">
                <a:ea typeface="ＭＳ Ｐゴシック"/>
              </a:rPr>
              <a:t>sistema</a:t>
            </a:r>
            <a:endParaRPr lang="en-US" altLang="pt-PT" sz="3000" err="1">
              <a:ea typeface="ＭＳ Ｐゴシック" panose="020B0600070205080204" pitchFamily="34" charset="-128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9E2A9ADD-EA1F-11FF-57AD-A289B3A1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0" y="1374723"/>
            <a:ext cx="9155500" cy="42810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0FF73A2C-A88D-9D1A-B676-B3C5D4CB7C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08030" y="245883"/>
            <a:ext cx="6202394" cy="91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 err="1">
                <a:ea typeface="ＭＳ Ｐゴシック"/>
              </a:rPr>
              <a:t>Fluxo</a:t>
            </a:r>
            <a:r>
              <a:rPr lang="en-US" altLang="pt-PT" sz="3000">
                <a:ea typeface="ＭＳ Ｐゴシック"/>
              </a:rPr>
              <a:t> de </a:t>
            </a:r>
            <a:r>
              <a:rPr lang="en-US" altLang="pt-PT" sz="3000" err="1">
                <a:ea typeface="ＭＳ Ｐゴシック"/>
              </a:rPr>
              <a:t>Execução</a:t>
            </a:r>
            <a:r>
              <a:rPr lang="en-US" altLang="pt-PT" sz="3000">
                <a:ea typeface="ＭＳ Ｐゴシック"/>
              </a:rPr>
              <a:t> de teste </a:t>
            </a:r>
            <a:r>
              <a:rPr lang="en-US" altLang="pt-PT" sz="3000" err="1">
                <a:ea typeface="ＭＳ Ｐゴシック"/>
              </a:rPr>
              <a:t>funcional</a:t>
            </a:r>
            <a:r>
              <a:rPr lang="en-US" altLang="pt-PT" sz="3000">
                <a:ea typeface="ＭＳ Ｐゴシック"/>
              </a:rPr>
              <a:t> de </a:t>
            </a:r>
            <a:r>
              <a:rPr lang="en-US" altLang="pt-PT" sz="3000" err="1">
                <a:ea typeface="ＭＳ Ｐゴシック"/>
              </a:rPr>
              <a:t>aceitação</a:t>
            </a:r>
            <a:r>
              <a:rPr lang="en-US" altLang="pt-PT" sz="3000">
                <a:ea typeface="ＭＳ Ｐゴシック"/>
              </a:rPr>
              <a:t> de </a:t>
            </a:r>
            <a:r>
              <a:rPr lang="en-US" altLang="pt-PT" sz="3000" err="1">
                <a:ea typeface="ＭＳ Ｐゴシック"/>
              </a:rPr>
              <a:t>usuário</a:t>
            </a:r>
            <a:endParaRPr lang="en-US" altLang="pt-PT" sz="3000" err="1">
              <a:ea typeface="ＭＳ Ｐゴシック" panose="020B0600070205080204" pitchFamily="34" charset="-128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9F4E3395-A2ED-ADAB-02F1-D1A4A602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313483"/>
            <a:ext cx="8537275" cy="47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2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4E9C6D59-9609-AE2E-4362-985AB7814A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Características da Qualidade </a:t>
            </a:r>
            <a:br>
              <a:rPr lang="en-US" altLang="pt-PT" sz="3000">
                <a:ea typeface="ＭＳ Ｐゴシック" panose="020B0600070205080204" pitchFamily="34" charset="-128"/>
              </a:rPr>
            </a:br>
            <a:r>
              <a:rPr lang="en-US" altLang="pt-PT" sz="3000">
                <a:ea typeface="ＭＳ Ｐゴシック" panose="020B0600070205080204" pitchFamily="34" charset="-128"/>
              </a:rPr>
              <a:t>de Software – ISO/IEC 9126-1</a:t>
            </a:r>
          </a:p>
        </p:txBody>
      </p:sp>
      <p:pic>
        <p:nvPicPr>
          <p:cNvPr id="28674" name="Picture 2" descr="Screen Shot 2012-05-21 at 11.28.28 PM.png">
            <a:extLst>
              <a:ext uri="{FF2B5EF4-FFF2-40B4-BE49-F238E27FC236}">
                <a16:creationId xmlns:a16="http://schemas.microsoft.com/office/drawing/2014/main" id="{30263278-E821-4254-83D6-957E918EB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9"/>
          <a:stretch>
            <a:fillRect/>
          </a:stretch>
        </p:blipFill>
        <p:spPr bwMode="auto">
          <a:xfrm>
            <a:off x="273050" y="1867689"/>
            <a:ext cx="85979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E64655C-EDC8-34E3-4F33-7CA81C1924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5955" y="459866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Exemplos baseados nas </a:t>
            </a:r>
            <a:br>
              <a:rPr lang="en-US" altLang="pt-PT" sz="2500">
                <a:ea typeface="ＭＳ Ｐゴシック" panose="020B0600070205080204" pitchFamily="34" charset="-128"/>
              </a:rPr>
            </a:br>
            <a:r>
              <a:rPr lang="en-US" altLang="pt-PT" sz="2500">
                <a:ea typeface="ＭＳ Ｐゴシック" panose="020B0600070205080204" pitchFamily="34" charset="-128"/>
              </a:rPr>
              <a:t>características de Qualidade ISO/IEC 9126-1</a:t>
            </a:r>
          </a:p>
        </p:txBody>
      </p:sp>
      <p:sp>
        <p:nvSpPr>
          <p:cNvPr id="30722" name="TextBox 2">
            <a:extLst>
              <a:ext uri="{FF2B5EF4-FFF2-40B4-BE49-F238E27FC236}">
                <a16:creationId xmlns:a16="http://schemas.microsoft.com/office/drawing/2014/main" id="{2274B707-1B88-0DA8-E689-0B1DD960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87500"/>
            <a:ext cx="4168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Autorização;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integridade de arquivos;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Recuperação;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estresse;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segurança;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Negativo;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Manual;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Teste de desastre;</a:t>
            </a:r>
          </a:p>
        </p:txBody>
      </p:sp>
      <p:sp>
        <p:nvSpPr>
          <p:cNvPr id="30723" name="TextBox 2">
            <a:extLst>
              <a:ext uri="{FF2B5EF4-FFF2-40B4-BE49-F238E27FC236}">
                <a16:creationId xmlns:a16="http://schemas.microsoft.com/office/drawing/2014/main" id="{D3A9D7FF-01A4-B3E9-0516-EE6BF1A40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1592263"/>
            <a:ext cx="41687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Funcionalidade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Funcionalidade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Continuidade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Performance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Segurança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Funcionalidade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Usabilidade</a:t>
            </a:r>
          </a:p>
          <a:p>
            <a:pPr algn="just" eaLnBrk="1" hangingPunct="1">
              <a:lnSpc>
                <a:spcPct val="150000"/>
              </a:lnSpc>
              <a:buFontTx/>
              <a:buChar char="-"/>
            </a:pPr>
            <a:r>
              <a:rPr lang="en-US" altLang="pt-PT" sz="1800">
                <a:solidFill>
                  <a:srgbClr val="FF0000"/>
                </a:solidFill>
              </a:rPr>
              <a:t>Portabilidade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87B76803-44B8-33FE-A73F-290A426ED2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Testando a Documentação</a:t>
            </a:r>
          </a:p>
        </p:txBody>
      </p:sp>
      <p:sp>
        <p:nvSpPr>
          <p:cNvPr id="32770" name="TextBox 2">
            <a:extLst>
              <a:ext uri="{FF2B5EF4-FFF2-40B4-BE49-F238E27FC236}">
                <a16:creationId xmlns:a16="http://schemas.microsoft.com/office/drawing/2014/main" id="{26D47DCC-C0CB-C2C2-9F14-B3628B556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587500"/>
            <a:ext cx="8472488" cy="350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>
              <a:lnSpc>
                <a:spcPct val="150000"/>
              </a:lnSpc>
            </a:pPr>
            <a:r>
              <a:rPr lang="en-US" sz="1800">
                <a:latin typeface="Arial"/>
                <a:ea typeface="ＭＳ Ｐゴシック"/>
                <a:cs typeface="Arial"/>
              </a:rPr>
              <a:t>📌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A documentação deve ser testada com o mesmo rigor que o código-fonte.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>
                <a:latin typeface="Arial"/>
                <a:ea typeface="ＭＳ Ｐゴシック"/>
                <a:cs typeface="Arial"/>
              </a:rPr>
              <a:t>A qualidade da documentação impacta diretamente o sucesso dos testes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>
                <a:latin typeface="Arial"/>
                <a:ea typeface="ＭＳ Ｐゴシック"/>
                <a:cs typeface="Arial"/>
              </a:rPr>
              <a:t>Não basta ter documentação</a:t>
            </a:r>
            <a:r>
              <a:rPr lang="en-US" sz="1800">
                <a:latin typeface="Arial"/>
                <a:ea typeface="ＭＳ Ｐゴシック"/>
                <a:cs typeface="Arial"/>
              </a:rPr>
              <a:t> – seu conteúdo precisa ser preciso e atualizado;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>
                <a:latin typeface="Arial"/>
                <a:ea typeface="ＭＳ Ｐゴシック"/>
                <a:cs typeface="Arial"/>
              </a:rPr>
              <a:t>Documentação inconsistente gera falhas</a:t>
            </a:r>
            <a:r>
              <a:rPr lang="en-US" sz="1800">
                <a:latin typeface="Arial"/>
                <a:ea typeface="ＭＳ Ｐゴシック"/>
                <a:cs typeface="Arial"/>
              </a:rPr>
              <a:t> e aumenta o risco de retrabalho;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>
                <a:latin typeface="Arial"/>
                <a:ea typeface="ＭＳ Ｐゴシック"/>
                <a:cs typeface="Arial"/>
              </a:rPr>
              <a:t>Erros encontrados cedo</a:t>
            </a:r>
            <a:r>
              <a:rPr lang="en-US" sz="1800">
                <a:latin typeface="Arial"/>
                <a:ea typeface="ＭＳ Ｐゴシック"/>
                <a:cs typeface="Arial"/>
              </a:rPr>
              <a:t> reduzem custos e evitam problemas futuros.</a:t>
            </a:r>
            <a:endParaRPr lang="en-US" altLang="pt-PT" sz="1800">
              <a:cs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6D776CB6-919B-3B8E-C48C-17DBA441B5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Quandos os testes terminam?</a:t>
            </a:r>
          </a:p>
        </p:txBody>
      </p:sp>
      <p:sp>
        <p:nvSpPr>
          <p:cNvPr id="34818" name="TextBox 2">
            <a:extLst>
              <a:ext uri="{FF2B5EF4-FFF2-40B4-BE49-F238E27FC236}">
                <a16:creationId xmlns:a16="http://schemas.microsoft.com/office/drawing/2014/main" id="{828678E5-E813-5ECA-3FBA-6923C7C4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093788"/>
            <a:ext cx="847248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Entregando muito cedo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Muitos defeitos serão deixados no produto testado;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Frustração do Cliente;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Perda da Credibilidade;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Entregando muito tarde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Todos os envolvidos estarão confiantes na qualidade do produto;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Pode-se perder oportunidades de negócio;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Custo;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981519CE-96AF-FF88-CEC2-1D967D3EEB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Quandos os testes terminam?</a:t>
            </a:r>
          </a:p>
        </p:txBody>
      </p:sp>
      <p:pic>
        <p:nvPicPr>
          <p:cNvPr id="38914" name="Picture 2" descr="Screen Shot 2012-05-21 at 11.52.36 PM.png">
            <a:extLst>
              <a:ext uri="{FF2B5EF4-FFF2-40B4-BE49-F238E27FC236}">
                <a16:creationId xmlns:a16="http://schemas.microsoft.com/office/drawing/2014/main" id="{AD0E2D17-3E97-B087-915F-A8AA542E9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239838"/>
            <a:ext cx="6950075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5128FA64-B814-C1A4-C27C-87B0B30647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Quandos os testes terminam?</a:t>
            </a:r>
          </a:p>
        </p:txBody>
      </p:sp>
      <p:pic>
        <p:nvPicPr>
          <p:cNvPr id="36866" name="Picture 1" descr="Screen Shot 2012-05-21 at 11.51.47 PM.png">
            <a:extLst>
              <a:ext uri="{FF2B5EF4-FFF2-40B4-BE49-F238E27FC236}">
                <a16:creationId xmlns:a16="http://schemas.microsoft.com/office/drawing/2014/main" id="{9FA26015-B7CC-3D2D-7FF6-C43F0DC6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489075"/>
            <a:ext cx="59944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Screen Shot 2012-05-19 at 5.32.15 PM.png">
            <a:extLst>
              <a:ext uri="{FF2B5EF4-FFF2-40B4-BE49-F238E27FC236}">
                <a16:creationId xmlns:a16="http://schemas.microsoft.com/office/drawing/2014/main" id="{FB3B72D8-D9C1-8114-8980-8DAE8A0E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3" r="143" b="-1795"/>
          <a:stretch/>
        </p:blipFill>
        <p:spPr bwMode="auto">
          <a:xfrm>
            <a:off x="2203302" y="3262942"/>
            <a:ext cx="5123608" cy="273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itle 1">
            <a:extLst>
              <a:ext uri="{FF2B5EF4-FFF2-40B4-BE49-F238E27FC236}">
                <a16:creationId xmlns:a16="http://schemas.microsoft.com/office/drawing/2014/main" id="{732B4179-4E4A-E65B-F5C0-7A53094139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Onde Estamos?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A2ACA7F8-79F8-D919-A3AF-37F10FC9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407" y="1087108"/>
            <a:ext cx="3865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/>
              <a:t> Gerar Massa de Dados;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/>
              <a:t> Executar Casos de Teste;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/>
              <a:t> Executar Scripts de Teste;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/>
              <a:t> Gerar Resultado de Teste;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/>
              <a:t> Acompanhar Defeitos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67E75000-EC0F-23F2-68B1-A1B8CA25F8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Quando os testes terminam?</a:t>
            </a:r>
          </a:p>
        </p:txBody>
      </p:sp>
      <p:sp>
        <p:nvSpPr>
          <p:cNvPr id="40962" name="TextBox 1">
            <a:extLst>
              <a:ext uri="{FF2B5EF4-FFF2-40B4-BE49-F238E27FC236}">
                <a16:creationId xmlns:a16="http://schemas.microsoft.com/office/drawing/2014/main" id="{D478AB68-EA17-C9B3-CB6D-D15D88C0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244600"/>
            <a:ext cx="7780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pt-PT" sz="1800" b="1"/>
              <a:t>Métricas mais Utilizadas:</a:t>
            </a:r>
          </a:p>
        </p:txBody>
      </p:sp>
      <p:pic>
        <p:nvPicPr>
          <p:cNvPr id="40963" name="Picture 3" descr="Screen Shot 2012-05-21 at 11.54.18 PM.png">
            <a:extLst>
              <a:ext uri="{FF2B5EF4-FFF2-40B4-BE49-F238E27FC236}">
                <a16:creationId xmlns:a16="http://schemas.microsoft.com/office/drawing/2014/main" id="{610C13B8-4336-7C6D-9E69-22F336450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901825"/>
            <a:ext cx="73469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E0C998D-C366-5644-B868-0409562E3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873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2500">
                <a:ea typeface="ＭＳ Ｐゴシック" panose="020B0600070205080204" pitchFamily="34" charset="-128"/>
              </a:rPr>
              <a:t>Produtos de Execução de Teste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CE2D-4BDA-EE0E-5A5F-085A0729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" y="623710"/>
            <a:ext cx="7977892" cy="488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just"/>
            <a:r>
              <a:rPr lang="en-US" sz="1800" b="1">
                <a:latin typeface="Arial"/>
                <a:ea typeface="ＭＳ Ｐゴシック"/>
                <a:cs typeface="Arial"/>
              </a:rPr>
              <a:t>ISO/IEC/IEEE 29119-3:2021</a:t>
            </a:r>
            <a:endParaRPr lang="pt-PT" b="1">
              <a:cs typeface="Arial"/>
            </a:endParaRPr>
          </a:p>
          <a:p>
            <a:pPr algn="just"/>
            <a:endParaRPr lang="en-US" sz="1800" b="1" dirty="0">
              <a:latin typeface="Arial"/>
              <a:ea typeface="ＭＳ Ｐゴシック"/>
              <a:cs typeface="Arial"/>
            </a:endParaRPr>
          </a:p>
          <a:p>
            <a:pPr algn="just"/>
            <a:r>
              <a:rPr lang="en-US" sz="1800">
                <a:latin typeface="Arial"/>
                <a:ea typeface="ＭＳ Ｐゴシック"/>
                <a:cs typeface="Arial"/>
              </a:rPr>
              <a:t>✓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Plano de Teste</a:t>
            </a:r>
            <a:r>
              <a:rPr lang="en-US" sz="1800">
                <a:latin typeface="Arial"/>
                <a:ea typeface="ＭＳ Ｐゴシック"/>
                <a:cs typeface="Arial"/>
              </a:rPr>
              <a:t> – Define a estratégia e os recursos necessários para os testes;</a:t>
            </a:r>
            <a:endParaRPr lang="pt-PT">
              <a:cs typeface="Arial"/>
            </a:endParaRPr>
          </a:p>
          <a:p>
            <a:pPr algn="just"/>
            <a:r>
              <a:rPr lang="en-US" sz="1800">
                <a:latin typeface="Arial"/>
                <a:ea typeface="ＭＳ Ｐゴシック"/>
                <a:cs typeface="Arial"/>
              </a:rPr>
              <a:t>✓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Log de Execução de Teste</a:t>
            </a:r>
            <a:r>
              <a:rPr lang="en-US" sz="1800">
                <a:latin typeface="Arial"/>
                <a:ea typeface="ＭＳ Ｐゴシック"/>
                <a:cs typeface="Arial"/>
              </a:rPr>
              <a:t> – </a:t>
            </a:r>
            <a:r>
              <a:rPr lang="en-US" sz="1800">
                <a:latin typeface="Arial"/>
                <a:cs typeface="Arial"/>
              </a:rPr>
              <a:t>Registro cronológico das atividades de teste realizadas</a:t>
            </a:r>
            <a:r>
              <a:rPr lang="en-US" sz="1800">
                <a:latin typeface="Arial"/>
                <a:ea typeface="ＭＳ Ｐゴシック"/>
                <a:cs typeface="Arial"/>
              </a:rPr>
              <a:t>;</a:t>
            </a:r>
            <a:endParaRPr lang="en-US"/>
          </a:p>
          <a:p>
            <a:pPr algn="just"/>
            <a:r>
              <a:rPr lang="en-US" sz="1800">
                <a:latin typeface="Arial"/>
                <a:ea typeface="ＭＳ Ｐゴシック"/>
                <a:cs typeface="Arial"/>
              </a:rPr>
              <a:t>✓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Relatório de Incidente de Teste</a:t>
            </a:r>
            <a:r>
              <a:rPr lang="en-US" sz="1800">
                <a:latin typeface="Arial"/>
                <a:ea typeface="ＭＳ Ｐゴシック"/>
                <a:cs typeface="Arial"/>
              </a:rPr>
              <a:t> – Registro formal de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ocorrências</a:t>
            </a:r>
            <a:r>
              <a:rPr lang="en-US" sz="1800">
                <a:latin typeface="Arial"/>
                <a:ea typeface="ＭＳ Ｐゴシック"/>
                <a:cs typeface="Arial"/>
              </a:rPr>
              <a:t>,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defeitos </a:t>
            </a:r>
            <a:r>
              <a:rPr lang="en-US" sz="1800">
                <a:latin typeface="Arial"/>
                <a:ea typeface="ＭＳ Ｐゴシック"/>
                <a:cs typeface="Arial"/>
              </a:rPr>
              <a:t>e seus status;</a:t>
            </a:r>
            <a:endParaRPr lang="en-US"/>
          </a:p>
          <a:p>
            <a:pPr algn="just"/>
            <a:r>
              <a:rPr lang="en-US" sz="1800">
                <a:latin typeface="Arial"/>
                <a:ea typeface="ＭＳ Ｐゴシック"/>
                <a:cs typeface="Arial"/>
              </a:rPr>
              <a:t>✓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Relatório de Status de Teste</a:t>
            </a:r>
            <a:r>
              <a:rPr lang="en-US" sz="1800">
                <a:latin typeface="Arial"/>
                <a:ea typeface="ＭＳ Ｐゴシック"/>
                <a:cs typeface="Arial"/>
              </a:rPr>
              <a:t> – Atualizações sobre o progresso dos testes;</a:t>
            </a:r>
            <a:endParaRPr lang="en-US"/>
          </a:p>
          <a:p>
            <a:pPr algn="just">
              <a:lnSpc>
                <a:spcPct val="150000"/>
              </a:lnSpc>
            </a:pPr>
            <a:r>
              <a:rPr lang="en-US" sz="1800">
                <a:latin typeface="Arial"/>
                <a:ea typeface="ＭＳ Ｐゴシック"/>
                <a:cs typeface="Arial"/>
              </a:rPr>
              <a:t>✓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Relatório de Conclusão de Teste</a:t>
            </a:r>
            <a:r>
              <a:rPr lang="en-US" sz="1800">
                <a:latin typeface="Arial"/>
                <a:ea typeface="ＭＳ Ｐゴシック"/>
                <a:cs typeface="Arial"/>
              </a:rPr>
              <a:t> – Resumo final dos resultados obtidos.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E9BE9683-525A-4C4E-1684-14EB0E9731B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Dúvidas…</a:t>
            </a:r>
          </a:p>
        </p:txBody>
      </p:sp>
      <p:pic>
        <p:nvPicPr>
          <p:cNvPr id="45058" name="Picture 1" descr="Dúvidas.jpg">
            <a:extLst>
              <a:ext uri="{FF2B5EF4-FFF2-40B4-BE49-F238E27FC236}">
                <a16:creationId xmlns:a16="http://schemas.microsoft.com/office/drawing/2014/main" id="{5B1CF044-B2CF-8C86-A6B3-8B02CAEA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25253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Box 1">
            <a:extLst>
              <a:ext uri="{FF2B5EF4-FFF2-40B4-BE49-F238E27FC236}">
                <a16:creationId xmlns:a16="http://schemas.microsoft.com/office/drawing/2014/main" id="{68AAD694-216C-D8F2-6408-FCF9A8A4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634038"/>
            <a:ext cx="170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PT" sz="1800" b="1"/>
              <a:t>Continua…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Screen Shot 2012-05-19 at 5.40.31 PM.png">
            <a:extLst>
              <a:ext uri="{FF2B5EF4-FFF2-40B4-BE49-F238E27FC236}">
                <a16:creationId xmlns:a16="http://schemas.microsoft.com/office/drawing/2014/main" id="{FBA57385-FCA2-12C3-0710-96E283B6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7" r="143" b="794"/>
          <a:stretch/>
        </p:blipFill>
        <p:spPr bwMode="auto">
          <a:xfrm>
            <a:off x="2490848" y="1463945"/>
            <a:ext cx="4490993" cy="26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Title 1">
            <a:extLst>
              <a:ext uri="{FF2B5EF4-FFF2-40B4-BE49-F238E27FC236}">
                <a16:creationId xmlns:a16="http://schemas.microsoft.com/office/drawing/2014/main" id="{BDB76B66-1C83-3A18-AB31-1A2EDB2DC9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Onde Estamos?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543A77FB-51E9-5195-78B2-5E0BE654DB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 b="1">
                <a:ea typeface="ＭＳ Ｐゴシック"/>
                <a:cs typeface="+mj-lt"/>
              </a:rPr>
              <a:t>Introdução</a:t>
            </a:r>
            <a:endParaRPr lang="pt-PT"/>
          </a:p>
        </p:txBody>
      </p:sp>
      <p:sp>
        <p:nvSpPr>
          <p:cNvPr id="49154" name="TextBox 1">
            <a:extLst>
              <a:ext uri="{FF2B5EF4-FFF2-40B4-BE49-F238E27FC236}">
                <a16:creationId xmlns:a16="http://schemas.microsoft.com/office/drawing/2014/main" id="{1611BB32-9318-D191-DABD-A4C7CB25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30" y="959808"/>
            <a:ext cx="7986503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600" b="1" dirty="0">
              <a:latin typeface="Arial"/>
              <a:ea typeface="ＭＳ Ｐゴシック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🔹 Uma atualização defeituosa no software de segurança da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CrowdStrike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causou falhas massivas em computadores com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Windows;</a:t>
            </a:r>
            <a:endParaRPr lang="en-US" sz="16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🔹 Empresas da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Fortune 500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sofreram prejuízos estimados em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US$ 5,4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bilhões;</a:t>
            </a:r>
            <a:endParaRPr lang="en-US" sz="160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🔹 Setores impactados: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companhias aéreas, bancos e saúde;</a:t>
            </a:r>
            <a:endParaRPr lang="en-US" sz="160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🔹 O evento pode ter sido a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maior interrupção já registrada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no seguro </a:t>
            </a:r>
            <a:r>
              <a:rPr lang="en-US" sz="1600">
                <a:latin typeface="Arial"/>
                <a:ea typeface="ＭＳ Ｐゴシック"/>
                <a:cs typeface="Arial"/>
              </a:rPr>
              <a:t>digital.</a:t>
            </a:r>
            <a:endParaRPr lang="en-US" sz="16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>
                <a:latin typeface="Arial"/>
                <a:ea typeface="ＭＳ Ｐゴシック"/>
                <a:cs typeface="Arial"/>
              </a:rPr>
              <a:t>🛑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Lições aprendidas:</a:t>
            </a:r>
            <a:endParaRPr lang="en-US" sz="1600">
              <a:latin typeface="Arial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>
                <a:latin typeface="Arial"/>
                <a:ea typeface="ＭＳ Ｐゴシック"/>
                <a:cs typeface="Arial"/>
              </a:rPr>
              <a:t>✔️ A importância de testes rigorosos antes de atualizações críticas;</a:t>
            </a:r>
            <a:endParaRPr lang="en-US" sz="160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>
                <a:latin typeface="Arial"/>
                <a:ea typeface="ＭＳ Ｐゴシック"/>
                <a:cs typeface="Arial"/>
              </a:rPr>
              <a:t>✔️ O impacto de falhas de software em escala global;</a:t>
            </a:r>
            <a:endParaRPr lang="en-US" sz="160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>
                <a:latin typeface="Arial"/>
                <a:ea typeface="ＭＳ Ｐゴシック"/>
                <a:cs typeface="Arial"/>
              </a:rPr>
              <a:t>✔️ Como problemas técnicos podem gerar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perdas bilionárias</a:t>
            </a:r>
            <a:r>
              <a:rPr lang="en-US" sz="1600">
                <a:latin typeface="Arial"/>
                <a:ea typeface="ＭＳ Ｐゴシック"/>
                <a:cs typeface="Arial"/>
              </a:rPr>
              <a:t>.</a:t>
            </a:r>
            <a:endParaRPr lang="en-US" sz="1600">
              <a:latin typeface="Arial"/>
              <a:cs typeface="Arial"/>
            </a:endParaRPr>
          </a:p>
          <a:p>
            <a:pPr marL="0" indent="0" algn="just"/>
            <a:endParaRPr lang="en-US" sz="1800" b="1" dirty="0">
              <a:ea typeface="ＭＳ Ｐゴシック"/>
              <a:cs typeface="Arial"/>
            </a:endParaRPr>
          </a:p>
        </p:txBody>
      </p:sp>
    </p:spTree>
  </p:cSld>
  <p:clrMapOvr>
    <a:masterClrMapping/>
  </p:clrMapOvr>
  <p:transition spd="slow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A8708660-F241-FF28-C7CC-76318D5A70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35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/>
              </a:rPr>
              <a:t>Erro X </a:t>
            </a:r>
            <a:r>
              <a:rPr lang="en-US" altLang="pt-PT" sz="3000" b="1" err="1">
                <a:ea typeface="ＭＳ Ｐゴシック"/>
              </a:rPr>
              <a:t>Defeito</a:t>
            </a:r>
            <a:endParaRPr lang="en-US" altLang="pt-PT" sz="3000" b="1" err="1">
              <a:ea typeface="ＭＳ Ｐゴシック" panose="020B0600070205080204" pitchFamily="34" charset="-12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BE0EEDE-21E8-D643-99C0-01856B8A7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33463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pt-PT" sz="1800" b="1">
                <a:solidFill>
                  <a:srgbClr val="FF0000"/>
                </a:solidFill>
                <a:ea typeface="ＭＳ Ｐゴシック" panose="020B0600070205080204" pitchFamily="34" charset="-128"/>
              </a:rPr>
              <a:t>Erro: </a:t>
            </a:r>
            <a:r>
              <a:rPr lang="en-US" altLang="pt-PT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Resultado de uma falha Humana</a:t>
            </a:r>
          </a:p>
          <a:p>
            <a:pPr eaLnBrk="1" hangingPunct="1"/>
            <a:endParaRPr lang="en-US" altLang="pt-PT" sz="18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PT" sz="1800" b="1">
                <a:solidFill>
                  <a:srgbClr val="FF0000"/>
                </a:solidFill>
                <a:ea typeface="ＭＳ Ｐゴシック" panose="020B0600070205080204" pitchFamily="34" charset="-128"/>
              </a:rPr>
              <a:t>Defeito:</a:t>
            </a:r>
            <a:r>
              <a:rPr lang="en-US" altLang="pt-PT" sz="1800">
                <a:solidFill>
                  <a:srgbClr val="FF0000"/>
                </a:solidFill>
                <a:ea typeface="ＭＳ Ｐゴシック" panose="020B0600070205080204" pitchFamily="34" charset="-128"/>
              </a:rPr>
              <a:t> Resultado de um erro existente num código ou num documento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29E17132-2B15-D3E6-581D-B6D149D9E33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Defeitos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D35E287D-6099-ACAF-E02C-8FAF4D0F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277938"/>
            <a:ext cx="827405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Quais são as Causas?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Decorrem da falta de concordância com as especificações do produto;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Decorrem de situações inesperadas, mas não definidas na especificação do projeto;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Princípios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Evitar Defeitos;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Processo orientado para minimizar os riscos;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Gestão integrada ao processo de desenvolvimento;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Informações coletadas devem ser usadas para melhoria do processo;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444C4F9-A00F-ABC2-3E7C-7827D05CCA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Tipos de Defeitos</a:t>
            </a:r>
          </a:p>
        </p:txBody>
      </p:sp>
      <p:sp>
        <p:nvSpPr>
          <p:cNvPr id="54274" name="TextBox 1">
            <a:extLst>
              <a:ext uri="{FF2B5EF4-FFF2-40B4-BE49-F238E27FC236}">
                <a16:creationId xmlns:a16="http://schemas.microsoft.com/office/drawing/2014/main" id="{64F235F1-0903-2BBA-157F-D658E861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35050"/>
            <a:ext cx="8274050" cy="433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endParaRPr lang="en-US" altLang="pt-PT" sz="1800" b="1" u="sng" dirty="0">
              <a:latin typeface="Arial"/>
              <a:ea typeface="ＭＳ Ｐゴシック"/>
              <a:cs typeface="Arial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Defeitos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–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não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faz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o que o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usuário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espera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que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faça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Defeitos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Usabilidade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–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dificuldade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navegação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pelo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usuário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,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por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exemplo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Defeitos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Desempenho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–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não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atende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com a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rapidez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necessária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as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solicitações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do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usuário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>
                <a:latin typeface="Arial"/>
                <a:ea typeface="ＭＳ Ｐゴシック"/>
                <a:cs typeface="Arial"/>
              </a:rPr>
              <a:t>Defeitos de Segurança</a:t>
            </a:r>
            <a:r>
              <a:rPr lang="en-US" sz="1800">
                <a:latin typeface="Arial"/>
                <a:ea typeface="ＭＳ Ｐゴシック"/>
                <a:cs typeface="Arial"/>
              </a:rPr>
              <a:t> – vulnerabilidades no software que podem ser exploradas por hackers, resultando em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roubo de dados, falhas sistêmicas</a:t>
            </a:r>
            <a:r>
              <a:rPr lang="en-US" sz="1800">
                <a:latin typeface="Arial"/>
                <a:ea typeface="ＭＳ Ｐゴシック"/>
                <a:cs typeface="Arial"/>
              </a:rPr>
              <a:t> ou </a:t>
            </a:r>
            <a:r>
              <a:rPr lang="en-US" sz="1800" b="1">
                <a:latin typeface="Arial"/>
                <a:ea typeface="ＭＳ Ｐゴシック"/>
                <a:cs typeface="Arial"/>
              </a:rPr>
              <a:t>perdas financeiras.</a:t>
            </a:r>
          </a:p>
        </p:txBody>
      </p:sp>
    </p:spTree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458E9C2B-EC67-37FE-81B5-0D6A681256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Tipos de Defeitos</a:t>
            </a:r>
          </a:p>
        </p:txBody>
      </p:sp>
      <p:sp>
        <p:nvSpPr>
          <p:cNvPr id="58370" name="TextBox 1">
            <a:extLst>
              <a:ext uri="{FF2B5EF4-FFF2-40B4-BE49-F238E27FC236}">
                <a16:creationId xmlns:a16="http://schemas.microsoft.com/office/drawing/2014/main" id="{10811C9E-F91F-7BEE-689B-D70D48A7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936625"/>
            <a:ext cx="8274050" cy="596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pt-PT" sz="1800" b="1" u="sng"/>
              <a:t>Outros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b="1"/>
              <a:t> Defeitos de Limites </a:t>
            </a:r>
            <a:r>
              <a:rPr lang="en-US" altLang="pt-PT" sz="1800"/>
              <a:t>– não trata ou trata inadequadamente valores extremos;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b="1"/>
              <a:t> Defeitos de Cálculo</a:t>
            </a:r>
            <a:r>
              <a:rPr lang="en-US" altLang="pt-PT" sz="1800"/>
              <a:t> – não trata (ou trata inadequadamente) as indicações de defeitos resultantes de suas operações;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b="1"/>
              <a:t> Recuperação dos Defeitos </a:t>
            </a:r>
            <a:r>
              <a:rPr lang="en-US" altLang="pt-PT" sz="1800"/>
              <a:t>– O programa efetua um cálculo e produz um resultado errado, causado basicamente por lógica equivocada, defeito de codificação e/ou imprecisão no cálculo;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b="1"/>
              <a:t> Defeitos de Condições de Disputa</a:t>
            </a:r>
            <a:r>
              <a:rPr lang="en-US" altLang="pt-PT" sz="1800"/>
              <a:t> – Ocorrem quando o programa espera pela resposta dos eventos A e B, sendo presumido que A sempre termina primeiro. Se, por algum problema, B terminar primeiro, o programa talvez não esteja preparado para essa situação e apresente resultados inesperados;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pt-PT" sz="1800"/>
          </a:p>
          <a:p>
            <a:pPr algn="just">
              <a:lnSpc>
                <a:spcPct val="130000"/>
              </a:lnSpc>
            </a:pPr>
            <a:endParaRPr lang="en-US" altLang="pt-PT" sz="1800"/>
          </a:p>
        </p:txBody>
      </p:sp>
    </p:spTree>
  </p:cSld>
  <p:clrMapOvr>
    <a:masterClrMapping/>
  </p:clrMapOvr>
  <p:transition spd="slow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2A116925-1B6A-5954-8D2B-6BBBDC7860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93188" y="274638"/>
            <a:ext cx="5971650" cy="485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Processo de Gestão de Defeitos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1A3EDF68-74A1-EE80-E57E-DCA3CAEAE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831" y="1654100"/>
            <a:ext cx="8273216" cy="293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 err="1"/>
              <a:t>Prevenção</a:t>
            </a:r>
            <a:r>
              <a:rPr lang="en-US" sz="1800"/>
              <a:t> de </a:t>
            </a:r>
            <a:r>
              <a:rPr lang="en-US" sz="1800" err="1"/>
              <a:t>defeitos</a:t>
            </a:r>
            <a:r>
              <a:rPr lang="en-US" sz="1800"/>
              <a:t>;</a:t>
            </a:r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/>
              <a:t>Baseline a </a:t>
            </a:r>
            <a:r>
              <a:rPr lang="en-US" sz="1800" err="1"/>
              <a:t>ser</a:t>
            </a:r>
            <a:r>
              <a:rPr lang="en-US" sz="1800"/>
              <a:t> </a:t>
            </a:r>
            <a:r>
              <a:rPr lang="en-US" sz="1800" err="1"/>
              <a:t>entregue</a:t>
            </a:r>
            <a:r>
              <a:rPr lang="en-US" sz="1800"/>
              <a:t>;</a:t>
            </a:r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 err="1"/>
              <a:t>Identificação</a:t>
            </a:r>
            <a:r>
              <a:rPr lang="en-US" sz="1800"/>
              <a:t> do </a:t>
            </a:r>
            <a:r>
              <a:rPr lang="en-US" sz="1800" err="1"/>
              <a:t>Defeito</a:t>
            </a:r>
            <a:r>
              <a:rPr lang="en-US" sz="1800"/>
              <a:t>;</a:t>
            </a:r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endParaRPr lang="en-US" sz="1800"/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endParaRPr lang="en-US" sz="1800"/>
          </a:p>
          <a:p>
            <a:pPr marL="0" indent="0" algn="just" eaLnBrk="1" hangingPunct="1">
              <a:lnSpc>
                <a:spcPct val="130000"/>
              </a:lnSpc>
              <a:defRPr/>
            </a:pPr>
            <a:endParaRPr lang="en-US" sz="1800"/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 err="1"/>
              <a:t>Solução</a:t>
            </a:r>
            <a:r>
              <a:rPr lang="en-US" sz="1800"/>
              <a:t> do </a:t>
            </a:r>
            <a:r>
              <a:rPr lang="en-US" sz="1800" err="1"/>
              <a:t>Defeito</a:t>
            </a:r>
            <a:r>
              <a:rPr lang="en-US" sz="1800"/>
              <a:t>;</a:t>
            </a:r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 err="1"/>
              <a:t>Melhoria</a:t>
            </a:r>
            <a:r>
              <a:rPr lang="en-US" sz="1800"/>
              <a:t> do </a:t>
            </a:r>
            <a:r>
              <a:rPr lang="en-US" sz="1800" err="1"/>
              <a:t>Processo</a:t>
            </a:r>
            <a:r>
              <a:rPr lang="en-US" sz="1800"/>
              <a:t>;</a:t>
            </a:r>
          </a:p>
          <a:p>
            <a:pPr marL="285750" indent="-285750" algn="just" eaLnBrk="1" hangingPunct="1">
              <a:lnSpc>
                <a:spcPct val="130000"/>
              </a:lnSpc>
              <a:buFont typeface="Wingdings" charset="2"/>
              <a:buChar char="ü"/>
              <a:defRPr/>
            </a:pPr>
            <a:r>
              <a:rPr lang="en-US" sz="1800" err="1"/>
              <a:t>Relatórios</a:t>
            </a:r>
            <a:r>
              <a:rPr lang="en-US" sz="1800"/>
              <a:t> de </a:t>
            </a:r>
            <a:r>
              <a:rPr lang="en-US" sz="1800" err="1"/>
              <a:t>gestão</a:t>
            </a:r>
            <a:r>
              <a:rPr lang="en-US" sz="1800"/>
              <a:t>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63A52A-BC49-D059-B83F-58C3152C68D4}"/>
              </a:ext>
            </a:extLst>
          </p:cNvPr>
          <p:cNvGrpSpPr>
            <a:grpSpLocks/>
          </p:cNvGrpSpPr>
          <p:nvPr/>
        </p:nvGrpSpPr>
        <p:grpSpPr bwMode="auto">
          <a:xfrm>
            <a:off x="336015" y="3783587"/>
            <a:ext cx="8359775" cy="1257300"/>
            <a:chOff x="393779" y="4596815"/>
            <a:chExt cx="8360295" cy="12570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73F335-A9F8-5ED0-C3C8-9AC4FEC7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9" y="4603164"/>
              <a:ext cx="1355809" cy="615847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400">
                  <a:solidFill>
                    <a:srgbClr val="000000"/>
                  </a:solidFill>
                </a:rPr>
                <a:t>Prevenção de Defeitos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17F58C-F04E-91A4-497C-E8CADF76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313" y="4603164"/>
              <a:ext cx="1357396" cy="615847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  <a:latin typeface="+mn-lt"/>
                  <a:ea typeface="+mn-ea"/>
                </a:rPr>
                <a:t>Baseline a </a:t>
              </a:r>
              <a:r>
                <a:rPr lang="en-US" sz="1400" err="1">
                  <a:solidFill>
                    <a:srgbClr val="000000"/>
                  </a:solidFill>
                  <a:latin typeface="+mn-lt"/>
                  <a:ea typeface="+mn-ea"/>
                </a:rPr>
                <a:t>ser</a:t>
              </a:r>
              <a:r>
                <a:rPr lang="en-US" sz="1400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en-US" sz="1400" err="1">
                  <a:solidFill>
                    <a:srgbClr val="000000"/>
                  </a:solidFill>
                  <a:latin typeface="+mn-lt"/>
                  <a:ea typeface="+mn-ea"/>
                </a:rPr>
                <a:t>Entregue</a:t>
              </a:r>
              <a:endParaRPr lang="en-US" sz="1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4A4DCA-D3E0-8C82-428A-CDC148CA2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434" y="4603164"/>
              <a:ext cx="1355809" cy="615847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400">
                  <a:solidFill>
                    <a:srgbClr val="000000"/>
                  </a:solidFill>
                </a:rPr>
                <a:t>Identificação do Defeito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45F71A-E550-C5B6-2C53-0225B5BC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968" y="4603164"/>
              <a:ext cx="1355809" cy="615847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400">
                  <a:solidFill>
                    <a:srgbClr val="000000"/>
                  </a:solidFill>
                </a:rPr>
                <a:t>Solução do Defeito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B7CC7-18EB-E3D0-6AD9-B3EBA72D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501" y="4603164"/>
              <a:ext cx="1357397" cy="615847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400" err="1">
                  <a:solidFill>
                    <a:srgbClr val="000000"/>
                  </a:solidFill>
                  <a:latin typeface="+mn-lt"/>
                  <a:ea typeface="+mn-ea"/>
                </a:rPr>
                <a:t>Melhoria</a:t>
              </a:r>
              <a:r>
                <a:rPr lang="en-US" sz="1400">
                  <a:solidFill>
                    <a:srgbClr val="000000"/>
                  </a:solidFill>
                  <a:latin typeface="+mn-lt"/>
                  <a:ea typeface="+mn-ea"/>
                </a:rPr>
                <a:t> do </a:t>
              </a:r>
              <a:r>
                <a:rPr lang="en-US" sz="1400" err="1">
                  <a:solidFill>
                    <a:srgbClr val="000000"/>
                  </a:solidFill>
                  <a:latin typeface="+mn-lt"/>
                  <a:ea typeface="+mn-ea"/>
                </a:rPr>
                <a:t>Processo</a:t>
              </a:r>
              <a:endParaRPr lang="en-US" sz="140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747EA15-0C17-DF25-79A1-EC4CD33578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5939" y="4909501"/>
              <a:ext cx="3810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F31D53-0208-0BB6-C831-2E2E7A1BD8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7060" y="4909501"/>
              <a:ext cx="3810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246E565-CA03-7081-EA3C-C3C463C3C6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56593" y="4909501"/>
              <a:ext cx="3810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EC0DD28-BA8B-0BDF-67EF-34755557E1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06127" y="4909501"/>
              <a:ext cx="38102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983F44-A3FF-A07D-4F2D-B0C44A7A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80" y="5579314"/>
              <a:ext cx="8347594" cy="274591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400">
                  <a:solidFill>
                    <a:srgbClr val="000000"/>
                  </a:solidFill>
                </a:rPr>
                <a:t>Relatório de Gestão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B51983-2C03-4B48-3119-F8462423C9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65333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4B0FE8-F2D1-4529-1AA2-86EC97FACF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14867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2A2E7B3-AFAD-9005-9DA0-764C427ED1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5989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53D5BE-ED22-4431-C0E6-6206C7523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15522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09BB12D-371D-A63C-5CF3-7E5B26EA47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36460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B7A31B-1F83-60DF-3EE7-6BDB87AA52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85714" y="5211075"/>
              <a:ext cx="0" cy="36665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694F9956-4B6B-CF0C-985A-C8A538027D25}"/>
                </a:ext>
              </a:extLst>
            </p:cNvPr>
            <p:cNvCxnSpPr>
              <a:cxnSpLocks noChangeShapeType="1"/>
              <a:stCxn id="8" idx="0"/>
              <a:endCxn id="2" idx="0"/>
            </p:cNvCxnSpPr>
            <p:nvPr/>
          </p:nvCxnSpPr>
          <p:spPr bwMode="auto">
            <a:xfrm rot="16200000" flipV="1">
              <a:off x="4571546" y="1103302"/>
              <a:ext cx="12698" cy="6999723"/>
            </a:xfrm>
            <a:prstGeom prst="bentConnector3">
              <a:avLst>
                <a:gd name="adj1" fmla="val 180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DF38D2AE-97AB-BD17-8A62-1D43162B59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dos Testes</a:t>
            </a:r>
          </a:p>
        </p:txBody>
      </p:sp>
      <p:sp>
        <p:nvSpPr>
          <p:cNvPr id="8194" name="TextBox 2">
            <a:extLst>
              <a:ext uri="{FF2B5EF4-FFF2-40B4-BE49-F238E27FC236}">
                <a16:creationId xmlns:a16="http://schemas.microsoft.com/office/drawing/2014/main" id="{309C32D6-367A-2706-2D2E-94522847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439863"/>
            <a:ext cx="83026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Quando as pessoas pensam em Testes, normalmente a primeira coisa que vem à mente é sua execução.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pt-PT" sz="1800" b="1"/>
              <a:t>A execução dos testes é um etapa do processo!</a:t>
            </a:r>
          </a:p>
        </p:txBody>
      </p:sp>
      <p:pic>
        <p:nvPicPr>
          <p:cNvPr id="8195" name="Picture 1" descr="Screen Shot 2012-05-21 at 3.54.21 PM.png">
            <a:extLst>
              <a:ext uri="{FF2B5EF4-FFF2-40B4-BE49-F238E27FC236}">
                <a16:creationId xmlns:a16="http://schemas.microsoft.com/office/drawing/2014/main" id="{C923E9D7-916F-C1C4-3102-55F3F3127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3019425"/>
            <a:ext cx="4508500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9B766558-9475-9902-6239-C087ECE355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Prevenção de Defeitos</a:t>
            </a:r>
          </a:p>
        </p:txBody>
      </p:sp>
      <p:sp>
        <p:nvSpPr>
          <p:cNvPr id="62466" name="TextBox 1">
            <a:extLst>
              <a:ext uri="{FF2B5EF4-FFF2-40B4-BE49-F238E27FC236}">
                <a16:creationId xmlns:a16="http://schemas.microsoft.com/office/drawing/2014/main" id="{F5CB6C9C-DC27-1251-B110-8FCE2C43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52513"/>
            <a:ext cx="8274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É uma das fases mais importantes do ciclo de desenvolvimento de software;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Tem impacto direto no controle dos custos e da qualidade da entrega;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O custo da prevenção é menor que o custo do retrabalho;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É mais eficaz durante a fase de Requisitos;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327D5-4C74-F8ED-9550-ACC8A3FA2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438525"/>
            <a:ext cx="7915275" cy="1924050"/>
          </a:xfrm>
          <a:prstGeom prst="rect">
            <a:avLst/>
          </a:prstGeom>
          <a:gradFill rotWithShape="1">
            <a:gsLst>
              <a:gs pos="0">
                <a:srgbClr val="CBFFFF"/>
              </a:gs>
              <a:gs pos="100000">
                <a:srgbClr val="B5E5E9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pt-PT" sz="1800" b="1">
                <a:solidFill>
                  <a:srgbClr val="000000"/>
                </a:solidFill>
              </a:rPr>
              <a:t>Prevenção de Defeitos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60326-D118-3D2C-B8BC-6710BAA17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860800"/>
            <a:ext cx="1962150" cy="1077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pt-PT" sz="1600" b="1">
                <a:solidFill>
                  <a:srgbClr val="000000"/>
                </a:solidFill>
              </a:rPr>
              <a:t>Identificar Riscos Críticos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D45444-5A38-5D07-3520-38569ED7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3860800"/>
            <a:ext cx="1963737" cy="1077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Estimar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impactos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esperados</a:t>
            </a:r>
            <a:endParaRPr lang="en-US" sz="1600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F75B6B-F9F6-900C-C32A-9C2CE7F5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860800"/>
            <a:ext cx="1962150" cy="10779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Minimizar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os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impactos</a:t>
            </a:r>
            <a:r>
              <a:rPr lang="en-US" sz="1600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+mn-lt"/>
                <a:ea typeface="+mn-ea"/>
              </a:rPr>
              <a:t>esperados</a:t>
            </a:r>
            <a:endParaRPr lang="en-US" sz="1600" b="1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E0E3E-45A0-1BF7-63D6-76563EEE2020}"/>
              </a:ext>
            </a:extLst>
          </p:cNvPr>
          <p:cNvCxnSpPr>
            <a:cxnSpLocks noChangeShapeType="1"/>
            <a:stCxn id="15" idx="3"/>
            <a:endCxn id="25" idx="1"/>
          </p:cNvCxnSpPr>
          <p:nvPr/>
        </p:nvCxnSpPr>
        <p:spPr bwMode="auto">
          <a:xfrm>
            <a:off x="3219450" y="4400550"/>
            <a:ext cx="5254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EC5E9-28F1-351C-2841-23BBC7923F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7063" y="4400550"/>
            <a:ext cx="52546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CE7EB421-0643-A6BC-5120-61FE1C1F67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Identificar Riscos Críticos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8E212373-DA90-261B-E331-CB43C5DCD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52513"/>
            <a:ext cx="827405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Falta de um requisito-chave;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A equipe de teste não está familiarizada com o tipo de negócio;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A equipe de desenvolvimento não está familiarizada com o tipo de negócio;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Problemas de tempo de resposta já existentes em outras aplicações no mesmo ambiente;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Problemas já existentes de integração de ambientes;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Hardware ou software novo que será usado pela primeira vez no projeto;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Usuários incapazes ou descomprometidos com o projeto;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Testadores inexperientes.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E7284303-98F1-9926-A78B-0DC966F85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79163" y="400859"/>
            <a:ext cx="5859453" cy="4434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Minimizar os Impactos Esperados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2A23AC23-D6E3-238C-7A39-74352FF40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473249"/>
            <a:ext cx="82740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572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Evitar o risco;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Reduzir a probabilidade de ocorrência do risco;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Reduzir impacto se houver problema;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Uso de metodologia ou padrões;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Desenho defensivo;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Código defensivo;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93F6D487-40FC-4576-FA45-169976C312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Baseline 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F8AD703B-8C71-BA36-20D9-96F43CC8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52513"/>
            <a:ext cx="827405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>
                <a:cs typeface="Arial" panose="020B0604020202020204" pitchFamily="34" charset="0"/>
              </a:rPr>
              <a:t>	Um produto a ser entregue é considerado baseline (a linha de base é quando  se alcança um marco pré-definido em seu desenvolvimento). Depois de um produto se tornar baseline, recomenda-se que este seja colocado sob o gerenciamento de configuração.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Identifique os produtos-chave;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Crie baselines;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Gerencie baselines;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7F7D90F2-53BA-CB13-1BC2-1AEA30F4919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Identificação do Defeito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407585-46C4-54A9-E718-BB09E6ED46A8}"/>
              </a:ext>
            </a:extLst>
          </p:cNvPr>
          <p:cNvGrpSpPr>
            <a:grpSpLocks/>
          </p:cNvGrpSpPr>
          <p:nvPr/>
        </p:nvGrpSpPr>
        <p:grpSpPr bwMode="auto">
          <a:xfrm>
            <a:off x="1031306" y="1070334"/>
            <a:ext cx="6650068" cy="1708390"/>
            <a:chOff x="615800" y="1090353"/>
            <a:chExt cx="7915606" cy="1924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BBCC53-33FB-1DA8-E41C-47984EF6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00" y="1090353"/>
              <a:ext cx="7915606" cy="1924152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800" b="1">
                  <a:solidFill>
                    <a:srgbClr val="000000"/>
                  </a:solidFill>
                </a:rPr>
                <a:t>Identificação do Defeito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08EEA5-5FD9-1A24-B92F-A35A6FE8D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284" y="1514238"/>
              <a:ext cx="1963820" cy="10763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Encontrar</a:t>
              </a:r>
              <a:r>
                <a:rPr lang="en-US" sz="1600" b="1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Defeito</a:t>
              </a:r>
              <a:endParaRPr lang="en-US" sz="16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39A132-8396-7907-3078-3FAF326D4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588" y="1514238"/>
              <a:ext cx="1962232" cy="10763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Relatar</a:t>
              </a:r>
              <a:r>
                <a:rPr lang="en-US" sz="1600" b="1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Defeito</a:t>
              </a:r>
              <a:endParaRPr lang="en-US" sz="16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52B123-E6F1-6B01-1A0A-D80F508D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305" y="1370457"/>
              <a:ext cx="1962232" cy="107638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Reconhecer</a:t>
              </a:r>
              <a:r>
                <a:rPr lang="en-US" sz="1600" b="1">
                  <a:solidFill>
                    <a:srgbClr val="000000"/>
                  </a:solidFill>
                  <a:latin typeface="+mn-lt"/>
                  <a:ea typeface="+mn-ea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Defeito</a:t>
              </a:r>
              <a:endParaRPr lang="en-US" sz="16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94CA69-46C0-2AAC-66F4-E318F001546C}"/>
                </a:ext>
              </a:extLst>
            </p:cNvPr>
            <p:cNvCxnSpPr>
              <a:cxnSpLocks noChangeShapeType="1"/>
              <a:stCxn id="5" idx="3"/>
              <a:endCxn id="6" idx="1"/>
            </p:cNvCxnSpPr>
            <p:nvPr/>
          </p:nvCxnSpPr>
          <p:spPr bwMode="auto">
            <a:xfrm>
              <a:off x="3105104" y="2052429"/>
              <a:ext cx="52548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1C0238E-F817-E36E-2A6F-660388D7B6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91233" y="2052429"/>
              <a:ext cx="52548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55905F-BDCC-CE9A-0EF5-423F710B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5" y="2778724"/>
            <a:ext cx="9048450" cy="46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 u="sng"/>
              <a:t>Encontrar Defeito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600" b="1">
                <a:latin typeface="Arial"/>
                <a:ea typeface="ＭＳ Ｐゴシック"/>
                <a:cs typeface="Arial"/>
              </a:rPr>
              <a:t>Técnicas Estáticas - </a:t>
            </a:r>
            <a:r>
              <a:rPr lang="en-US" sz="1600">
                <a:latin typeface="Arial"/>
                <a:ea typeface="ＭＳ Ｐゴシック"/>
                <a:cs typeface="Arial"/>
              </a:rPr>
              <a:t>O produto é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analisado</a:t>
            </a:r>
            <a:r>
              <a:rPr lang="en-US" sz="1600">
                <a:latin typeface="Arial"/>
                <a:ea typeface="ＭＳ Ｐゴシック"/>
                <a:cs typeface="Arial"/>
              </a:rPr>
              <a:t> manualmente ou por ferramentas para identificar defeitos antes da execução. Exemplos: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Revisões, Inspeções e Análises de Código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altLang="pt-PT" sz="1600" dirty="0">
              <a:latin typeface="Arial"/>
              <a:ea typeface="ＭＳ Ｐゴシック"/>
              <a:cs typeface="Arial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600" b="1">
                <a:latin typeface="Arial"/>
                <a:ea typeface="ＭＳ Ｐゴシック"/>
                <a:cs typeface="Arial"/>
              </a:rPr>
              <a:t> Técnicas Dinâmicas - </a:t>
            </a:r>
            <a:r>
              <a:rPr lang="en-US" sz="1600">
                <a:latin typeface="Arial"/>
                <a:ea typeface="ＭＳ Ｐゴシック"/>
                <a:cs typeface="Arial"/>
              </a:rPr>
              <a:t>O produto é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executado</a:t>
            </a:r>
            <a:r>
              <a:rPr lang="en-US" sz="1600">
                <a:latin typeface="Arial"/>
                <a:ea typeface="ＭＳ Ｐゴシック"/>
                <a:cs typeface="Arial"/>
              </a:rPr>
              <a:t> para detectar falhas durante seu uso. Utilizado em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Testes Funcionais, Testes de Desempenho e Testes Automatizados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ea typeface="ＭＳ Ｐゴシック"/>
              <a:cs typeface="Arial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600" b="1">
                <a:latin typeface="Arial"/>
                <a:ea typeface="ＭＳ Ｐゴシック"/>
                <a:cs typeface="Arial"/>
              </a:rPr>
              <a:t> Técnicas operacionais</a:t>
            </a:r>
            <a:r>
              <a:rPr lang="en-US" altLang="pt-PT" sz="1600">
                <a:latin typeface="Arial"/>
                <a:ea typeface="ＭＳ Ｐゴシック"/>
                <a:cs typeface="Arial"/>
              </a:rPr>
              <a:t> - </a:t>
            </a:r>
            <a:r>
              <a:rPr lang="en-US" sz="1600">
                <a:latin typeface="Arial"/>
                <a:ea typeface="ＭＳ Ｐゴシック"/>
                <a:cs typeface="Arial"/>
              </a:rPr>
              <a:t>Defeitos são descobertos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durante o uso real do sistema</a:t>
            </a:r>
            <a:r>
              <a:rPr lang="en-US" sz="1600">
                <a:latin typeface="Arial"/>
                <a:ea typeface="ＭＳ Ｐゴシック"/>
                <a:cs typeface="Arial"/>
              </a:rPr>
              <a:t>, geralmente por </a:t>
            </a:r>
            <a:r>
              <a:rPr lang="en-US" sz="1600" b="1">
                <a:latin typeface="Arial"/>
                <a:ea typeface="ＭＳ Ｐゴシック"/>
                <a:cs typeface="Arial"/>
              </a:rPr>
              <a:t>usuários finais.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pt-PT" sz="1600" dirty="0">
              <a:cs typeface="Arial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pt-PT" sz="1600" dirty="0">
              <a:cs typeface="Arial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pt-PT" sz="1800" b="1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B3612994-CAB8-62BC-E29D-752B7C3A9C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Identificação do Defeito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712C7-0530-AB8F-8452-E4BBD258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5" y="1121852"/>
            <a:ext cx="9048451" cy="473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 u="sng" err="1">
                <a:latin typeface="Arial"/>
                <a:ea typeface="ＭＳ Ｐゴシック"/>
                <a:cs typeface="Arial"/>
              </a:rPr>
              <a:t>Relatar</a:t>
            </a:r>
            <a:r>
              <a:rPr lang="en-US" altLang="pt-PT" sz="1800" b="1" u="sng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b="1" u="sng" err="1">
                <a:latin typeface="Arial"/>
                <a:ea typeface="ＭＳ Ｐゴシック"/>
                <a:cs typeface="Arial"/>
              </a:rPr>
              <a:t>Defeito</a:t>
            </a:r>
            <a:endParaRPr lang="en-US" altLang="pt-PT" sz="1800" b="1" u="sng" dirty="0" err="1">
              <a:latin typeface="Arial"/>
              <a:ea typeface="ＭＳ Ｐゴシック"/>
              <a:cs typeface="Arial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️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Seja Claro e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Objetivo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Descreva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de forma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concisa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compreensível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Precisão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Diferencie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se 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problema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é um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real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ou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erro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uso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configuração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Mantenha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 a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Neutralidade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Use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uma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abordagem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factual,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sem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julgamentos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ou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emoções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Contextualize o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Problema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Descreva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cenário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ocorrência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sua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frequência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Reprodutibilidade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Teste 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ao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menos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duas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vezes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antes de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reportá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-lo.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>
                <a:latin typeface="Arial"/>
                <a:ea typeface="ＭＳ Ｐゴシック"/>
                <a:cs typeface="Arial"/>
              </a:rPr>
              <a:t>Avalie o Impacto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Determine a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criticidade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seu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efeito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para o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usuário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/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negócio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Arial"/>
                <a:ea typeface="ＭＳ Ｐゴシック"/>
                <a:cs typeface="Arial"/>
              </a:rPr>
              <a:t>✔️ </a:t>
            </a:r>
            <a:r>
              <a:rPr lang="en-US" sz="1600" b="1" dirty="0" err="1">
                <a:latin typeface="Arial"/>
                <a:ea typeface="ＭＳ Ｐゴシック"/>
                <a:cs typeface="Arial"/>
              </a:rPr>
              <a:t>Evidência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–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Anexe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logs, prints,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vídeos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ou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qualquer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prova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concreta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 da </a:t>
            </a:r>
            <a:r>
              <a:rPr lang="en-US" sz="1600" dirty="0" err="1">
                <a:latin typeface="Arial"/>
                <a:ea typeface="ＭＳ Ｐゴシック"/>
                <a:cs typeface="Arial"/>
              </a:rPr>
              <a:t>falha</a:t>
            </a:r>
            <a:r>
              <a:rPr lang="en-US" sz="1600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pt-PT" sz="1400" i="1" dirty="0">
                <a:latin typeface="Arial"/>
                <a:ea typeface="ＭＳ Ｐゴシック"/>
                <a:cs typeface="Arial"/>
              </a:rPr>
              <a:t>          </a:t>
            </a:r>
            <a:r>
              <a:rPr lang="en-US" altLang="pt-PT" sz="1400" i="1" dirty="0" err="1">
                <a:latin typeface="Arial"/>
                <a:ea typeface="ＭＳ Ｐゴシック"/>
                <a:cs typeface="Arial"/>
              </a:rPr>
              <a:t>P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adrão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IEEE 1044-2009 –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Usado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classificar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,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analisar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gerenciar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anomalias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de software,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priorizando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correções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conforme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impacto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 e </a:t>
            </a:r>
            <a:r>
              <a:rPr lang="en-US" sz="1400" i="1" dirty="0" err="1">
                <a:latin typeface="Arial"/>
                <a:ea typeface="ＭＳ Ｐゴシック"/>
                <a:cs typeface="Arial"/>
              </a:rPr>
              <a:t>severidade</a:t>
            </a:r>
            <a:r>
              <a:rPr lang="en-US" sz="1400" i="1" dirty="0">
                <a:latin typeface="Arial"/>
                <a:ea typeface="ＭＳ Ｐゴシック"/>
                <a:cs typeface="Arial"/>
              </a:rPr>
              <a:t>.</a:t>
            </a:r>
            <a:endParaRPr lang="en-US" sz="1600" dirty="0"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01E74388-B92A-D4DB-C9C6-72D1555051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Reconhecer Defeito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9E860-E7F2-0382-4902-48A4CD01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949325"/>
            <a:ext cx="8588375" cy="326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pt-PT" sz="1800" b="1" u="sng" dirty="0" err="1">
                <a:latin typeface="Arial"/>
                <a:ea typeface="ＭＳ Ｐゴシック"/>
                <a:cs typeface="Arial"/>
              </a:rPr>
              <a:t>Reconhecer</a:t>
            </a:r>
            <a:r>
              <a:rPr lang="en-US" altLang="pt-PT" sz="1800" b="1" u="sng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b="1" u="sng" dirty="0" err="1">
                <a:latin typeface="Arial"/>
                <a:ea typeface="ＭＳ Ｐゴシック"/>
                <a:cs typeface="Arial"/>
              </a:rPr>
              <a:t>Defeito</a:t>
            </a:r>
            <a:endParaRPr lang="en-US" altLang="pt-PT" sz="1800" b="1" u="sng" dirty="0">
              <a:latin typeface="Arial"/>
              <a:ea typeface="ＭＳ Ｐゴシック"/>
              <a:cs typeface="Arial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Instrumentalizar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o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código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capturar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o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estado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do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ambiente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quando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uma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condição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conduz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a um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problema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Analisar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relatórios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defeitos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reportados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descobrir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a causa do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 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Divergência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opiniões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(se é um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defeito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): </a:t>
            </a:r>
            <a:endParaRPr lang="en-US" altLang="pt-PT" sz="1800" dirty="0"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Arbitragem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pelo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usuário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lvl="1" algn="just" eaLnBrk="1" hangingPunct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Arbitragem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pelo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gerente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desenvolvimento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A2F076C5-C0C7-0287-A321-ECFAEA6527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Classificação dos Defeito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3CE92-D205-C511-536E-31FFB48A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179513"/>
            <a:ext cx="8588375" cy="30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Críticos</a:t>
            </a:r>
            <a:r>
              <a:rPr lang="en-US" altLang="pt-PT" sz="1800" b="1">
                <a:latin typeface="Arial"/>
                <a:ea typeface="ＭＳ Ｐゴシック"/>
                <a:cs typeface="Arial"/>
              </a:rPr>
              <a:t> - 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bloqueada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. A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aplicação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é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impedida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operar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;</a:t>
            </a:r>
            <a:endParaRPr lang="en-US" altLang="pt-PT" sz="1800" b="1">
              <a:latin typeface="Arial"/>
              <a:ea typeface="ＭＳ Ｐゴシック"/>
              <a:cs typeface="Arial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latin typeface="Arial"/>
                <a:ea typeface="ＭＳ Ｐゴシック"/>
                <a:cs typeface="Arial"/>
              </a:rPr>
              <a:t>Grave - 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funciona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pobremente</a:t>
            </a:r>
            <a:r>
              <a:rPr lang="en-US" sz="1800">
                <a:latin typeface="Arial"/>
                <a:ea typeface="ＭＳ Ｐゴシック"/>
                <a:cs typeface="Arial"/>
              </a:rPr>
              <a:t>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latin typeface="Arial"/>
                <a:ea typeface="ＭＳ Ｐゴシック"/>
                <a:cs typeface="Arial"/>
              </a:rPr>
              <a:t>Médio - 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não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atinge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certos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critérios</a:t>
            </a:r>
            <a:r>
              <a:rPr lang="en-US" sz="1800">
                <a:latin typeface="Arial"/>
                <a:ea typeface="ＭＳ Ｐゴシック"/>
                <a:cs typeface="Arial"/>
              </a:rPr>
              <a:t> de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aceitação</a:t>
            </a:r>
            <a:r>
              <a:rPr lang="en-US" sz="1800">
                <a:latin typeface="Arial"/>
                <a:ea typeface="ＭＳ Ｐゴシック"/>
                <a:cs typeface="Arial"/>
              </a:rPr>
              <a:t>, mas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sua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em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geral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não</a:t>
            </a:r>
            <a:r>
              <a:rPr lang="en-US" sz="1800">
                <a:latin typeface="Arial"/>
                <a:ea typeface="ＭＳ Ｐゴシック"/>
                <a:cs typeface="Arial"/>
              </a:rPr>
              <a:t> é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afetada</a:t>
            </a:r>
            <a:r>
              <a:rPr lang="en-US" sz="180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latin typeface="Arial"/>
                <a:ea typeface="ＭＳ Ｐゴシック"/>
                <a:cs typeface="Arial"/>
              </a:rPr>
              <a:t>Leve - 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Quase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nenhum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impacto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na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funcionalidade</a:t>
            </a:r>
            <a:r>
              <a:rPr lang="en-US" sz="1800">
                <a:latin typeface="Arial"/>
                <a:ea typeface="ＭＳ Ｐゴシック"/>
                <a:cs typeface="Arial"/>
              </a:rPr>
              <a:t>, mas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ainda</a:t>
            </a:r>
            <a:r>
              <a:rPr lang="en-US" sz="1800">
                <a:latin typeface="Arial"/>
                <a:ea typeface="ＭＳ Ｐゴシック"/>
                <a:cs typeface="Arial"/>
              </a:rPr>
              <a:t> é um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erro</a:t>
            </a:r>
            <a:r>
              <a:rPr lang="en-US" sz="1800">
                <a:latin typeface="Arial"/>
                <a:ea typeface="ＭＳ Ｐゴシック"/>
                <a:cs typeface="Arial"/>
              </a:rPr>
              <a:t> </a:t>
            </a:r>
            <a:r>
              <a:rPr lang="en-US" sz="1800" err="1">
                <a:latin typeface="Arial"/>
                <a:ea typeface="ＭＳ Ｐゴシック"/>
                <a:cs typeface="Arial"/>
              </a:rPr>
              <a:t>válido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; </a:t>
            </a:r>
            <a:endParaRPr lang="en-US" altLang="pt-PT" sz="1800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err="1">
                <a:latin typeface="Arial"/>
                <a:ea typeface="ＭＳ Ｐゴシック"/>
                <a:cs typeface="Arial"/>
              </a:rPr>
              <a:t>Sugestão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 -  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Melhoria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que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pode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 ser </a:t>
            </a:r>
            <a:r>
              <a:rPr lang="en-US" altLang="pt-PT" sz="1800" err="1">
                <a:latin typeface="Arial"/>
                <a:ea typeface="ＭＳ Ｐゴシック"/>
                <a:cs typeface="Arial"/>
              </a:rPr>
              <a:t>adicionada</a:t>
            </a:r>
            <a:r>
              <a:rPr lang="en-US" altLang="pt-PT" sz="1800">
                <a:latin typeface="Arial"/>
                <a:ea typeface="ＭＳ Ｐゴシック"/>
                <a:cs typeface="Arial"/>
              </a:rPr>
              <a:t>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21B49D5A-C12A-7770-B678-2BA154B40C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Prioridade dos Defeito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68436-AA35-4C5D-3823-5A632063A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179513"/>
            <a:ext cx="8588375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cs typeface="Arial" panose="020B0604020202020204" pitchFamily="34" charset="0"/>
              </a:rPr>
              <a:t>Imediata </a:t>
            </a:r>
            <a:r>
              <a:rPr lang="en-US" altLang="pt-PT" sz="1800">
                <a:cs typeface="Arial" panose="020B0604020202020204" pitchFamily="34" charset="0"/>
              </a:rPr>
              <a:t>– Resolução imediata;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cs typeface="Arial" panose="020B0604020202020204" pitchFamily="34" charset="0"/>
              </a:rPr>
              <a:t>Prioritária </a:t>
            </a:r>
            <a:r>
              <a:rPr lang="en-US" altLang="pt-PT" sz="1800">
                <a:cs typeface="Arial" panose="020B0604020202020204" pitchFamily="34" charset="0"/>
              </a:rPr>
              <a:t>– Resolução o mais cedo possível, após as imediatas;</a:t>
            </a:r>
            <a:endParaRPr lang="en-US" altLang="pt-PT" sz="1800" b="1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cs typeface="Arial" panose="020B0604020202020204" pitchFamily="34" charset="0"/>
              </a:rPr>
              <a:t>Normal</a:t>
            </a:r>
            <a:r>
              <a:rPr lang="en-US" altLang="pt-PT" sz="1800">
                <a:cs typeface="Arial" panose="020B0604020202020204" pitchFamily="34" charset="0"/>
              </a:rPr>
              <a:t> – Resolução seguindo os procedimentos estabelecidos;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>
                <a:cs typeface="Arial" panose="020B0604020202020204" pitchFamily="34" charset="0"/>
              </a:rPr>
              <a:t>Posterior</a:t>
            </a:r>
            <a:r>
              <a:rPr lang="en-US" altLang="pt-PT" sz="1800">
                <a:cs typeface="Arial" panose="020B0604020202020204" pitchFamily="34" charset="0"/>
              </a:rPr>
              <a:t> – Pode ser resolvido mais tarde;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57D4B7FD-707E-160C-2BDA-73E6902965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Solução do Defeito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58155F-3C60-822C-C67A-DC41CBB04A4D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012825"/>
            <a:ext cx="7915275" cy="1924050"/>
            <a:chOff x="614197" y="1013385"/>
            <a:chExt cx="7915606" cy="19241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FFD11D-69EC-30AD-DC38-2BB6AEFA1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197" y="1013385"/>
              <a:ext cx="7915606" cy="1924152"/>
            </a:xfrm>
            <a:prstGeom prst="rect">
              <a:avLst/>
            </a:prstGeom>
            <a:gradFill rotWithShape="1">
              <a:gsLst>
                <a:gs pos="0">
                  <a:srgbClr val="CBFFFF"/>
                </a:gs>
                <a:gs pos="100000">
                  <a:srgbClr val="B5E5E9"/>
                </a:gs>
              </a:gsLst>
              <a:lin ang="5400000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800" b="1">
                  <a:solidFill>
                    <a:srgbClr val="000000"/>
                  </a:solidFill>
                </a:rPr>
                <a:t>Solução do Defeito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215DFE-C5C1-C5E6-45B7-A94D2315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681" y="1472197"/>
              <a:ext cx="1324030" cy="10779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600" b="1">
                  <a:solidFill>
                    <a:srgbClr val="000000"/>
                  </a:solidFill>
                </a:rPr>
                <a:t>Priorizar a Correção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3574C7-40BC-3E06-FCC6-D00AC5BBB2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82762" y="2010388"/>
              <a:ext cx="43658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7D2ED3-DD6C-DE87-6903-E621113FA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394" y="1472197"/>
              <a:ext cx="1324030" cy="10779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600" b="1">
                  <a:solidFill>
                    <a:srgbClr val="000000"/>
                  </a:solidFill>
                </a:rPr>
                <a:t>Programar a correção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FEEBD4-1F47-DDFB-EBF1-7365BBDC8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6" y="1472197"/>
              <a:ext cx="1324030" cy="10779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Corrigir</a:t>
              </a:r>
              <a:r>
                <a:rPr lang="en-US" sz="1600" b="1">
                  <a:solidFill>
                    <a:srgbClr val="000000"/>
                  </a:solidFill>
                  <a:latin typeface="+mn-lt"/>
                  <a:ea typeface="+mn-ea"/>
                </a:rPr>
                <a:t> o </a:t>
              </a:r>
              <a:r>
                <a:rPr lang="en-US" sz="1600" b="1" err="1">
                  <a:solidFill>
                    <a:srgbClr val="000000"/>
                  </a:solidFill>
                  <a:latin typeface="+mn-lt"/>
                  <a:ea typeface="+mn-ea"/>
                </a:rPr>
                <a:t>defeito</a:t>
              </a:r>
              <a:endParaRPr lang="en-US" sz="16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5C33C3-5B69-7D23-3E53-94BAEDE8ED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81475" y="2010388"/>
              <a:ext cx="4365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2DC345-8AF1-F5A4-27DC-75DFDBAD62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0188" y="2010388"/>
              <a:ext cx="43658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59010E-7BE3-8F77-806B-2D121BB92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407" y="1472197"/>
              <a:ext cx="1322443" cy="1077969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pt-PT" sz="1600" b="1">
                  <a:solidFill>
                    <a:srgbClr val="000000"/>
                  </a:solidFill>
                </a:rPr>
                <a:t>Reportar a Solução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67BA4-BAFC-02D5-1FC5-96CA4FCB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3744913"/>
            <a:ext cx="15001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pt-PT" sz="1800"/>
              <a:t>1 – Alta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pt-PT" sz="1800"/>
              <a:t>2 – Média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pt-PT" sz="1800"/>
              <a:t>3 – Baixa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1A024-2540-3360-0C2C-DCA9579EC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25950"/>
            <a:ext cx="18732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pt-PT" sz="1800"/>
              <a:t>A correção será de acordo com a prioridade definida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7C69D-7E82-D41E-6C75-A424A970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75" y="3360738"/>
            <a:ext cx="187483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Executar a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correção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revisar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C83CB-1FCC-C11F-94CC-95DC155F9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4540250"/>
            <a:ext cx="20574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pt-PT" sz="1800"/>
              <a:t>Notificar a correção e definir quando e como ela será liberada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5AB67F-D877-902B-DBFF-A60E4ED82D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0450" y="2562225"/>
            <a:ext cx="0" cy="1952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5EE514-9E87-C60F-E02A-FB0E7201BA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9088" y="2560638"/>
            <a:ext cx="0" cy="7175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09D830-7F7F-4815-A0EA-EF1D020BC3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97725" y="2546350"/>
            <a:ext cx="0" cy="2014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692D3E-E09D-B175-1BBF-B547AEC37E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1813" y="2535238"/>
            <a:ext cx="0" cy="1222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5BA93941-484B-C611-9DE8-A647B066F1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Quem deve executar os testes?</a:t>
            </a:r>
          </a:p>
        </p:txBody>
      </p:sp>
      <p:sp>
        <p:nvSpPr>
          <p:cNvPr id="10242" name="TextBox 2">
            <a:extLst>
              <a:ext uri="{FF2B5EF4-FFF2-40B4-BE49-F238E27FC236}">
                <a16:creationId xmlns:a16="http://schemas.microsoft.com/office/drawing/2014/main" id="{80F2D964-64A2-F4E1-98DC-1D62E781C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439863"/>
            <a:ext cx="83026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A execução depende do nível ou estágio do teste</a:t>
            </a:r>
            <a:endParaRPr lang="en-US" altLang="pt-PT" sz="1800" b="1"/>
          </a:p>
        </p:txBody>
      </p:sp>
      <p:pic>
        <p:nvPicPr>
          <p:cNvPr id="10243" name="Picture 4" descr="Screen Shot 2012-05-21 at 3.59.07 PM.png">
            <a:extLst>
              <a:ext uri="{FF2B5EF4-FFF2-40B4-BE49-F238E27FC236}">
                <a16:creationId xmlns:a16="http://schemas.microsoft.com/office/drawing/2014/main" id="{A11689E7-07D4-3E4C-D6DA-84886EE2B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151063"/>
            <a:ext cx="71882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6">
            <a:extLst>
              <a:ext uri="{FF2B5EF4-FFF2-40B4-BE49-F238E27FC236}">
                <a16:creationId xmlns:a16="http://schemas.microsoft.com/office/drawing/2014/main" id="{D4E6F061-4A4C-4B5A-18FE-58F12A553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4662488"/>
            <a:ext cx="709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pt-PT" sz="1400" b="1"/>
              <a:t>Fonte:</a:t>
            </a:r>
            <a:r>
              <a:rPr lang="en-US" altLang="pt-PT" sz="1400"/>
              <a:t> Base de Conhecimento em Teste de Software</a:t>
            </a:r>
            <a:endParaRPr lang="en-US" altLang="pt-PT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4D9B1950-D3BE-8515-D941-798E01B113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Melhoria do Processo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9C0AC-38A1-3488-C999-087C75BD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179513"/>
            <a:ext cx="85883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Revisar o processo;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Identificar o que causou o defeito;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Realizar ações para que este tipo de defeito não ocorra novamente;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7DA09037-2196-84E1-9701-0C3E9F1F267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63311" y="330736"/>
            <a:ext cx="5817380" cy="927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Ferramentas de Gestão de Defeito</a:t>
            </a:r>
          </a:p>
        </p:txBody>
      </p:sp>
      <p:sp>
        <p:nvSpPr>
          <p:cNvPr id="87042" name="TextBox 2">
            <a:extLst>
              <a:ext uri="{FF2B5EF4-FFF2-40B4-BE49-F238E27FC236}">
                <a16:creationId xmlns:a16="http://schemas.microsoft.com/office/drawing/2014/main" id="{56CBD2C1-DE9F-4315-6F88-197A13F3E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2700"/>
            <a:ext cx="7561263" cy="378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latin typeface="Arial"/>
                <a:ea typeface="ＭＳ Ｐゴシック"/>
                <a:cs typeface="Arial"/>
              </a:rPr>
              <a:t>Jira;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latin typeface="Arial"/>
                <a:ea typeface="ＭＳ Ｐゴシック"/>
                <a:cs typeface="Arial"/>
              </a:rPr>
              <a:t>Azure DevOps;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latin typeface="Arial"/>
                <a:ea typeface="ＭＳ Ｐゴシック"/>
                <a:cs typeface="Arial"/>
              </a:rPr>
              <a:t>TestRail;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latin typeface="Arial"/>
                <a:ea typeface="ＭＳ Ｐゴシック"/>
                <a:cs typeface="Arial"/>
              </a:rPr>
              <a:t>Xray (para JIRA);</a:t>
            </a:r>
            <a:endParaRPr lang="en-US" altLang="pt-PT" sz="1800">
              <a:cs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latin typeface="Arial"/>
                <a:ea typeface="ＭＳ Ｐゴシック"/>
                <a:cs typeface="Arial"/>
              </a:rPr>
              <a:t>Bugzilla;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err="1">
                <a:latin typeface="Arial"/>
                <a:ea typeface="ＭＳ Ｐゴシック"/>
                <a:cs typeface="Arial"/>
              </a:rPr>
              <a:t>Testlink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  <a:endParaRPr lang="en-US" altLang="pt-PT" sz="1800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pt-PT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4CEE2D99-1F1A-B4F4-225F-A90E8EC4A6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Dúvidas…</a:t>
            </a:r>
          </a:p>
        </p:txBody>
      </p:sp>
      <p:pic>
        <p:nvPicPr>
          <p:cNvPr id="89090" name="Picture 1" descr="Dúvidas.jpg">
            <a:extLst>
              <a:ext uri="{FF2B5EF4-FFF2-40B4-BE49-F238E27FC236}">
                <a16:creationId xmlns:a16="http://schemas.microsoft.com/office/drawing/2014/main" id="{37F784A5-1E0A-CC30-F605-27CB6641E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25253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TextBox 1">
            <a:extLst>
              <a:ext uri="{FF2B5EF4-FFF2-40B4-BE49-F238E27FC236}">
                <a16:creationId xmlns:a16="http://schemas.microsoft.com/office/drawing/2014/main" id="{206C6925-2F91-415D-5A67-224A2AF5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634038"/>
            <a:ext cx="170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pt-PT" sz="1800" b="1"/>
              <a:t>Continua…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 descr="Screen Shot 2012-05-19 at 5.53.38 PM.png">
            <a:extLst>
              <a:ext uri="{FF2B5EF4-FFF2-40B4-BE49-F238E27FC236}">
                <a16:creationId xmlns:a16="http://schemas.microsoft.com/office/drawing/2014/main" id="{713EACB2-7E48-BE7E-EB5F-D4C42BAB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27" r="143" b="-3106"/>
          <a:stretch/>
        </p:blipFill>
        <p:spPr bwMode="auto">
          <a:xfrm>
            <a:off x="2490848" y="3432325"/>
            <a:ext cx="4016540" cy="237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Title 1">
            <a:extLst>
              <a:ext uri="{FF2B5EF4-FFF2-40B4-BE49-F238E27FC236}">
                <a16:creationId xmlns:a16="http://schemas.microsoft.com/office/drawing/2014/main" id="{73C7A79D-901F-6783-AEA4-8A28869314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Onde Estamos?</a:t>
            </a:r>
          </a:p>
        </p:txBody>
      </p:sp>
      <p:sp>
        <p:nvSpPr>
          <p:cNvPr id="91139" name="TextBox 1">
            <a:extLst>
              <a:ext uri="{FF2B5EF4-FFF2-40B4-BE49-F238E27FC236}">
                <a16:creationId xmlns:a16="http://schemas.microsoft.com/office/drawing/2014/main" id="{DB7BC6FC-68F8-A738-21E9-193DBEAC3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577" y="1475297"/>
            <a:ext cx="38655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/>
            <a:endParaRPr lang="en-US" altLang="pt-PT" sz="1800" dirty="0">
              <a:cs typeface="Arial"/>
            </a:endParaRP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Relatórios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Teste;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Indicadores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Métricas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 dirty="0" err="1"/>
              <a:t>Gerência</a:t>
            </a:r>
            <a:r>
              <a:rPr lang="en-US" altLang="pt-PT" sz="1800" dirty="0"/>
              <a:t> de </a:t>
            </a:r>
            <a:r>
              <a:rPr lang="en-US" altLang="pt-PT" sz="1800" dirty="0" err="1"/>
              <a:t>Comunicação</a:t>
            </a:r>
            <a:r>
              <a:rPr lang="en-US" altLang="pt-PT" sz="1800" dirty="0"/>
              <a:t>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1D5CE140-DC17-D652-8B90-D2951FDBAD8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Introdução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1DEE8754-A0CE-5793-AE33-8232A75B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60450"/>
            <a:ext cx="827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Quem é o responsável pelo Teste de Aceitação?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O usuário do software ou seus clientes em potencial;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Qual o objetivo do Teste de Aceitação?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Garantir que o software esteja fazendo exatamente aquilo que foi solicitado nos </a:t>
            </a:r>
            <a:r>
              <a:rPr lang="en-US" altLang="pt-PT" sz="1800" b="1"/>
              <a:t>requisitos de negócio</a:t>
            </a:r>
            <a:r>
              <a:rPr lang="en-US" altLang="pt-PT" sz="1800"/>
              <a:t>, pela visão do usuário.</a:t>
            </a:r>
          </a:p>
        </p:txBody>
      </p:sp>
      <p:pic>
        <p:nvPicPr>
          <p:cNvPr id="9" name="Picture 3" descr="Acertando o alvo.jpeg">
            <a:extLst>
              <a:ext uri="{FF2B5EF4-FFF2-40B4-BE49-F238E27FC236}">
                <a16:creationId xmlns:a16="http://schemas.microsoft.com/office/drawing/2014/main" id="{08903899-D1C9-C4A2-17D9-92DC85E6A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3711575"/>
            <a:ext cx="3492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51388515-45F1-36CF-FC50-78302AC940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Estar Apto</a:t>
            </a:r>
          </a:p>
        </p:txBody>
      </p:sp>
      <p:sp>
        <p:nvSpPr>
          <p:cNvPr id="6147" name="TextBox 1">
            <a:extLst>
              <a:ext uri="{FF2B5EF4-FFF2-40B4-BE49-F238E27FC236}">
                <a16:creationId xmlns:a16="http://schemas.microsoft.com/office/drawing/2014/main" id="{235BE071-625C-8299-D49C-F93D0F64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547813"/>
            <a:ext cx="8272463" cy="9001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pt-PT" sz="1800">
                <a:solidFill>
                  <a:srgbClr val="FF0000"/>
                </a:solidFill>
              </a:rPr>
              <a:t>O Teste de Aceitação é projetado para determinar se o software que foi desenvolvido </a:t>
            </a:r>
            <a:r>
              <a:rPr lang="en-US" altLang="pt-PT" sz="1800" b="1" u="sng">
                <a:solidFill>
                  <a:srgbClr val="FF0000"/>
                </a:solidFill>
              </a:rPr>
              <a:t>está apto</a:t>
            </a:r>
            <a:r>
              <a:rPr lang="en-US" altLang="pt-PT" sz="1800">
                <a:solidFill>
                  <a:srgbClr val="FF0000"/>
                </a:solidFill>
              </a:rPr>
              <a:t> (</a:t>
            </a:r>
            <a:r>
              <a:rPr lang="en-US" altLang="en-US" sz="1800">
                <a:solidFill>
                  <a:srgbClr val="FF0000"/>
                </a:solidFill>
              </a:rPr>
              <a:t>“</a:t>
            </a:r>
            <a:r>
              <a:rPr lang="en-US" altLang="pt-PT" sz="1800">
                <a:solidFill>
                  <a:srgbClr val="FF0000"/>
                </a:solidFill>
              </a:rPr>
              <a:t>fit</a:t>
            </a:r>
            <a:r>
              <a:rPr lang="en-US" altLang="en-US" sz="1800">
                <a:solidFill>
                  <a:srgbClr val="FF0000"/>
                </a:solidFill>
              </a:rPr>
              <a:t>”</a:t>
            </a:r>
            <a:r>
              <a:rPr lang="en-US" altLang="pt-PT" sz="1800">
                <a:solidFill>
                  <a:srgbClr val="FF0000"/>
                </a:solidFill>
              </a:rPr>
              <a:t>) para o usuário utilizar em ambiente de produção.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3801E66-C37C-5DDB-6696-1294DC76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533775"/>
            <a:ext cx="82724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 dirty="0">
                <a:latin typeface="Arial"/>
                <a:ea typeface="ＭＳ Ｐゴシック"/>
                <a:cs typeface="Arial"/>
              </a:rPr>
              <a:t>	Este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termo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n-US" sz="1800" dirty="0">
                <a:latin typeface="Arial"/>
                <a:ea typeface="ＭＳ Ｐゴシック"/>
                <a:cs typeface="Arial"/>
              </a:rPr>
              <a:t>“</a:t>
            </a:r>
            <a:r>
              <a:rPr lang="en-US" altLang="ja-JP" sz="1800" b="1" dirty="0" err="1">
                <a:latin typeface="Arial"/>
                <a:ea typeface="ＭＳ Ｐゴシック"/>
                <a:cs typeface="Arial"/>
              </a:rPr>
              <a:t>estar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b="1" dirty="0" err="1">
                <a:latin typeface="Arial"/>
                <a:ea typeface="ＭＳ Ｐゴシック"/>
                <a:cs typeface="Arial"/>
              </a:rPr>
              <a:t>apto</a:t>
            </a:r>
            <a:r>
              <a:rPr lang="en-US" altLang="en-US" sz="1800" b="1" dirty="0">
                <a:latin typeface="Arial"/>
                <a:ea typeface="ＭＳ Ｐゴシック"/>
                <a:cs typeface="Arial"/>
              </a:rPr>
              <a:t>”</a:t>
            </a:r>
            <a:r>
              <a:rPr lang="en-US" altLang="ja-JP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é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muito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importante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garantir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que o software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foi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desenvolvido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atender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aos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b="1" dirty="0" err="1">
                <a:latin typeface="Arial"/>
                <a:ea typeface="ＭＳ Ｐゴシック"/>
                <a:cs typeface="Arial"/>
              </a:rPr>
              <a:t>requisitos</a:t>
            </a:r>
            <a:r>
              <a:rPr lang="en-US" altLang="ja-JP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ja-JP" sz="1800" b="1" dirty="0" err="1">
                <a:latin typeface="Arial"/>
                <a:ea typeface="ＭＳ Ｐゴシック"/>
                <a:cs typeface="Arial"/>
              </a:rPr>
              <a:t>negócio</a:t>
            </a:r>
            <a:r>
              <a:rPr lang="en-US" altLang="ja-JP" sz="1800" b="1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que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foram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originariamente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ja-JP" sz="1800" dirty="0" err="1">
                <a:latin typeface="Arial"/>
                <a:ea typeface="ＭＳ Ｐゴシック"/>
                <a:cs typeface="Arial"/>
              </a:rPr>
              <a:t>definidos</a:t>
            </a:r>
            <a:r>
              <a:rPr lang="en-US" altLang="ja-JP" sz="1800" dirty="0">
                <a:latin typeface="Arial"/>
                <a:ea typeface="ＭＳ Ｐゴシック"/>
                <a:cs typeface="Arial"/>
              </a:rPr>
              <a:t>.</a:t>
            </a:r>
            <a:endParaRPr lang="en-US" altLang="pt-PT" sz="1800" dirty="0"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5A71ADBC-A34B-AE95-2392-7BEBA0EF69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Estar Apto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1079B42-1229-A81E-45DC-35A947E74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903288"/>
            <a:ext cx="827405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/>
              <a:t>Este termo envolve quatro componentes: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pt-PT" sz="1800" b="1"/>
              <a:t> Dados – </a:t>
            </a:r>
            <a:r>
              <a:rPr lang="en-US" altLang="pt-PT" sz="1800"/>
              <a:t>Não só as informações, mas também a sua qualidade, tempestividade, usabilidade e correção;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pt-PT" sz="1800" b="1"/>
              <a:t> Pessoas </a:t>
            </a:r>
            <a:r>
              <a:rPr lang="en-US" altLang="pt-PT" sz="1800"/>
              <a:t> - Está relacionado com o preparo das pessoas para usar o software que está sendo liberado;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pt-PT" sz="1800" b="1"/>
              <a:t> Estrutura</a:t>
            </a:r>
            <a:r>
              <a:rPr lang="en-US" altLang="pt-PT" sz="1800"/>
              <a:t> – A forma que o processo de desenvolvimento está montado para criar o software que está sendo testado, usando tecnologias adequadas, e sua capacidade de atender plenamente aos requisitos de origem;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pt-PT" sz="1800" b="1"/>
              <a:t> Regras </a:t>
            </a:r>
            <a:r>
              <a:rPr lang="en-US" altLang="pt-PT" sz="1800"/>
              <a:t>– Procedimentos que servem de suporte ao uso do software, como manuais, equipe de suporte, etc.</a:t>
            </a:r>
            <a:endParaRPr lang="en-US" altLang="pt-PT" sz="1800" b="1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9C76A278-0BE8-A023-116B-659BD2E640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Critérios de Aceitação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39E4F71-9C50-D167-358C-59F63B48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95375"/>
            <a:ext cx="8274050" cy="353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/>
              <a:t>São definidos no momento da elaboração dos requisitos;</a:t>
            </a:r>
          </a:p>
          <a:p>
            <a:pPr algn="just">
              <a:lnSpc>
                <a:spcPct val="150000"/>
              </a:lnSpc>
            </a:pPr>
            <a:r>
              <a:rPr lang="en-US" altLang="pt-PT" sz="1800" b="1"/>
              <a:t>Responsabilidade do Usuário: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Ter pleno conhecimento das regras de negócio que definem o processo que está sendo passado para o software</a:t>
            </a:r>
            <a:r>
              <a:rPr lang="en-US" altLang="pt-PT" sz="1800"/>
              <a:t>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Familiarizar-se com a aplicação que está sendo implantada em produção;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/>
              <a:t> Entender os riscos e benefício da metodologia que está sendo usada para desenvolver e testar.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91BCDE29-DBF0-EB63-A8EF-04CAD85A04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Critérios de Aceitação</a:t>
            </a:r>
          </a:p>
        </p:txBody>
      </p:sp>
      <p:pic>
        <p:nvPicPr>
          <p:cNvPr id="2" name="Picture 1" descr="Screen Shot 2012-05-22 at 3.36.15 AM.png">
            <a:extLst>
              <a:ext uri="{FF2B5EF4-FFF2-40B4-BE49-F238E27FC236}">
                <a16:creationId xmlns:a16="http://schemas.microsoft.com/office/drawing/2014/main" id="{B3AE9F12-2018-E508-D9BD-3A5A821C1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27163"/>
            <a:ext cx="18288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Screen Shot 2012-05-22 at 3.37.04 AM.png">
            <a:extLst>
              <a:ext uri="{FF2B5EF4-FFF2-40B4-BE49-F238E27FC236}">
                <a16:creationId xmlns:a16="http://schemas.microsoft.com/office/drawing/2014/main" id="{43A6596D-851C-8239-5A48-8F2D55357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1614488"/>
            <a:ext cx="56959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69162BB1-1C14-1B82-D15D-7EC26DE626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Critérios de Aceitação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474A68A0-133C-A27A-85BD-44137334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95375"/>
            <a:ext cx="827405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/>
              <a:t>Fatores que podem definir o nível de criticidade do software: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Importância do sistema para organização;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Consequências das falhas;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Complexidade do Projeto;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Risco da tecnologia;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Complexidade do ambiente do usuário;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BBAAAD6E-7DE8-FA41-1B84-7C15557760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 Teste Unitário</a:t>
            </a:r>
          </a:p>
        </p:txBody>
      </p:sp>
      <p:sp>
        <p:nvSpPr>
          <p:cNvPr id="12290" name="TextBox 2">
            <a:extLst>
              <a:ext uri="{FF2B5EF4-FFF2-40B4-BE49-F238E27FC236}">
                <a16:creationId xmlns:a16="http://schemas.microsoft.com/office/drawing/2014/main" id="{2CFE1538-3DE6-1605-CF30-74A1AD81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896938"/>
            <a:ext cx="83026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Quando?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Ao final do desenvolvimento do módulo ou unidade de programa;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Quem?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Desenvolvedores do módulo ou unidade de programa a ser testada;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Onde?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Ambiente de desenvolvimento;</a:t>
            </a:r>
            <a:endParaRPr lang="en-US" altLang="pt-PT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BB809-CF1C-AE19-8540-D70F7B0E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278313"/>
            <a:ext cx="7927975" cy="1892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pt-PT" sz="1800" b="1">
                <a:solidFill>
                  <a:srgbClr val="FF0000"/>
                </a:solidFill>
              </a:rPr>
              <a:t>Todos os registros da execução dos Testes Unitários devem ser documentados;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>
                <a:solidFill>
                  <a:srgbClr val="FF0000"/>
                </a:solidFill>
              </a:rPr>
              <a:t> Casos de Teste Unitários;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>
                <a:solidFill>
                  <a:srgbClr val="FF0000"/>
                </a:solidFill>
              </a:rPr>
              <a:t> Resultados de Testes;</a:t>
            </a:r>
          </a:p>
          <a:p>
            <a:pPr algn="just" eaLnBrk="1" hangingPunct="1">
              <a:buFont typeface="Wingdings" panose="05000000000000000000" pitchFamily="2" charset="2"/>
              <a:buChar char="ü"/>
            </a:pPr>
            <a:r>
              <a:rPr lang="en-US" altLang="pt-PT" sz="1800">
                <a:solidFill>
                  <a:srgbClr val="FF0000"/>
                </a:solidFill>
              </a:rPr>
              <a:t> Relatório de Defeitos;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CC29B7C9-C81F-8EB7-339C-852B4AAE4D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Relatórios de Teste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F838150-58EE-FB32-306C-1A133DA11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95375"/>
            <a:ext cx="82740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/>
              <a:t>	São elaborados para documentar os resultados dos testes e visa cumprir três objetivos: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Definir o escopo de teste;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Apresentar os resultados de teste;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Apresentar as conclusões e recomendações sobre os resultados.</a:t>
            </a: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4B49ED56-3322-4D5F-3A64-172A6A6D2D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Propósitos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DF1239-94CB-51E7-29C0-76D53E037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95375"/>
            <a:ext cx="8274050" cy="464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 b="1"/>
              <a:t>Imediatos: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Prover informação sobre o sistema que permita determinar se este está pronto para entrar em produção;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Avaliar potenciais consequências e iniciar as ações apropriadas para minimizá-las;</a:t>
            </a:r>
          </a:p>
          <a:p>
            <a:pPr algn="just">
              <a:lnSpc>
                <a:spcPct val="150000"/>
              </a:lnSpc>
            </a:pPr>
            <a:r>
              <a:rPr lang="en-US" altLang="pt-PT" sz="1800" b="1">
                <a:cs typeface="Arial" panose="020B0604020202020204" pitchFamily="34" charset="0"/>
              </a:rPr>
              <a:t>Longo Prazo: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Rastrear problemas eventuais em produção;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Analisar o processo de trabalho;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Evidência de teste;</a:t>
            </a:r>
          </a:p>
        </p:txBody>
      </p:sp>
      <p:sp>
        <p:nvSpPr>
          <p:cNvPr id="107523" name="TextBox 1">
            <a:extLst>
              <a:ext uri="{FF2B5EF4-FFF2-40B4-BE49-F238E27FC236}">
                <a16:creationId xmlns:a16="http://schemas.microsoft.com/office/drawing/2014/main" id="{98CF6BC7-B47F-0B44-CA78-EAE36641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-90488"/>
            <a:ext cx="18415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pt-PT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1C1FB36C-2327-507C-5B27-7FEFAD3E51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Relatórios Finais de Teste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5BE6726-6431-C0AF-817F-6102D8888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095375"/>
            <a:ext cx="827405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914400" indent="-3429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Definidos para apoiar as decisões relativas à implantação do software;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Devem indicar se o software está completo e correto, caso contrário deve indicar o que está faltando e o que não está funcionando;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Deve ser preparado ao final de cada estágio (nível) de teste</a:t>
            </a:r>
            <a:endParaRPr lang="en-US" altLang="pt-PT" sz="1800" b="1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Unitário;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Integração;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Sistema;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Aceitação</a:t>
            </a:r>
          </a:p>
        </p:txBody>
      </p:sp>
      <p:sp>
        <p:nvSpPr>
          <p:cNvPr id="109571" name="TextBox 1">
            <a:extLst>
              <a:ext uri="{FF2B5EF4-FFF2-40B4-BE49-F238E27FC236}">
                <a16:creationId xmlns:a16="http://schemas.microsoft.com/office/drawing/2014/main" id="{AC26CCD0-E0F5-AE95-30F6-2268FDA06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-90488"/>
            <a:ext cx="18415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pt-PT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>
            <a:extLst>
              <a:ext uri="{FF2B5EF4-FFF2-40B4-BE49-F238E27FC236}">
                <a16:creationId xmlns:a16="http://schemas.microsoft.com/office/drawing/2014/main" id="{92EBCDB8-5B33-2B56-DF85-EE6C032F3E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Diretrizes para Relatórios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1E2BADD-EE45-97D2-477D-C05CBBA1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249363"/>
            <a:ext cx="827405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pt-PT" sz="1800"/>
              <a:t>Existem algumas diretrizes que devem ser seguidas para a preparação e utilização das informações dos relatórios, são elas: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Desenvolver uma Baseline;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Usar modelos e checklists de boas práticas;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Permitir que a equipe de projeto revise e comente o rascunho antes da sua finalização;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Não incluir nomes ou estabelecer culpados;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Enfatizar a qualidade;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>
                <a:cs typeface="Arial" panose="020B0604020202020204" pitchFamily="34" charset="0"/>
              </a:rPr>
              <a:t> Eliminar detalhes e pequenos problemas;</a:t>
            </a:r>
          </a:p>
        </p:txBody>
      </p:sp>
      <p:sp>
        <p:nvSpPr>
          <p:cNvPr id="113667" name="TextBox 1">
            <a:extLst>
              <a:ext uri="{FF2B5EF4-FFF2-40B4-BE49-F238E27FC236}">
                <a16:creationId xmlns:a16="http://schemas.microsoft.com/office/drawing/2014/main" id="{5B1FE21E-E126-F75D-BF4C-CE169F35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-90488"/>
            <a:ext cx="18415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pt-PT"/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>
            <a:extLst>
              <a:ext uri="{FF2B5EF4-FFF2-40B4-BE49-F238E27FC236}">
                <a16:creationId xmlns:a16="http://schemas.microsoft.com/office/drawing/2014/main" id="{490895E1-34C5-EB5E-1832-61158B0A6C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Ferramentas</a:t>
            </a:r>
          </a:p>
        </p:txBody>
      </p:sp>
      <p:sp>
        <p:nvSpPr>
          <p:cNvPr id="117762" name="TextBox 1">
            <a:extLst>
              <a:ext uri="{FF2B5EF4-FFF2-40B4-BE49-F238E27FC236}">
                <a16:creationId xmlns:a16="http://schemas.microsoft.com/office/drawing/2014/main" id="{0C082151-BCAE-BA02-BD3F-1D2F5CA6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-90488"/>
            <a:ext cx="184150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pt-BR" alt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4EE5-4DBD-C584-FB68-7E81B078AF6B}"/>
              </a:ext>
            </a:extLst>
          </p:cNvPr>
          <p:cNvSpPr txBox="1"/>
          <p:nvPr/>
        </p:nvSpPr>
        <p:spPr>
          <a:xfrm>
            <a:off x="459489" y="1172388"/>
            <a:ext cx="9196602" cy="4939814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algn="l">
              <a:defRPr/>
            </a:pPr>
            <a:r>
              <a:rPr lang="en-US" sz="1800" b="1" dirty="0">
                <a:latin typeface="Arial"/>
                <a:ea typeface="ＭＳ Ｐゴシック"/>
                <a:cs typeface="Arial"/>
              </a:rPr>
              <a:t>E-mails</a:t>
            </a:r>
            <a:endParaRPr lang="pt-PT" sz="180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Microsoft Outlook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Gmail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endParaRPr lang="en-US" sz="1800" b="1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b="1" dirty="0" err="1">
                <a:latin typeface="Arial"/>
                <a:ea typeface="ＭＳ Ｐゴシック"/>
                <a:cs typeface="Arial"/>
              </a:rPr>
              <a:t>Cronograma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Microsoft Project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Jira (com Roadmaps)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endParaRPr lang="en-US" sz="1800" b="1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b="1" dirty="0" err="1">
                <a:latin typeface="Arial"/>
                <a:ea typeface="ＭＳ Ｐゴシック"/>
                <a:cs typeface="Arial"/>
              </a:rPr>
              <a:t>Relatórios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 de Teste (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diversos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)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TestRail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Zephyr (para Jira)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Xray (para Jira)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endParaRPr lang="en-US" sz="1800" b="1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b="1" dirty="0" err="1">
                <a:latin typeface="Arial"/>
                <a:ea typeface="ＭＳ Ｐゴシック"/>
                <a:cs typeface="Arial"/>
              </a:rPr>
              <a:t>Relatórios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Defeitos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Jira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Azure DevOps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Bugzilla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endParaRPr lang="en-US" sz="1800" b="1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b="1" dirty="0" err="1">
                <a:latin typeface="Arial"/>
                <a:ea typeface="ＭＳ Ｐゴシック"/>
                <a:cs typeface="Arial"/>
              </a:rPr>
              <a:t>Acompanhamento</a:t>
            </a:r>
            <a:r>
              <a:rPr lang="en-US" sz="1800" b="1" dirty="0">
                <a:latin typeface="Arial"/>
                <a:ea typeface="ＭＳ Ｐゴシック"/>
                <a:cs typeface="Arial"/>
              </a:rPr>
              <a:t> do </a:t>
            </a:r>
            <a:r>
              <a:rPr lang="en-US" sz="1800" b="1" dirty="0" err="1">
                <a:latin typeface="Arial"/>
                <a:ea typeface="ＭＳ Ｐゴシック"/>
                <a:cs typeface="Arial"/>
              </a:rPr>
              <a:t>Projeto</a:t>
            </a:r>
            <a:endParaRPr lang="en-US" sz="1800" dirty="0">
              <a:latin typeface="Arial"/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Trello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Asana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r>
              <a:rPr lang="en-US" sz="1800" dirty="0">
                <a:latin typeface="Arial"/>
                <a:ea typeface="ＭＳ Ｐゴシック"/>
                <a:cs typeface="Arial"/>
              </a:rPr>
              <a:t>✔ Monday.com</a:t>
            </a:r>
            <a:endParaRPr lang="en-US" sz="1800">
              <a:ea typeface="ＭＳ Ｐゴシック"/>
              <a:cs typeface="Arial"/>
            </a:endParaRPr>
          </a:p>
          <a:p>
            <a:pPr algn="l">
              <a:defRPr/>
            </a:pPr>
            <a:endParaRPr lang="en-US" sz="1800" b="1" dirty="0">
              <a:latin typeface="Arial"/>
              <a:ea typeface="ＭＳ Ｐゴシック" charset="0"/>
              <a:cs typeface="Arial"/>
            </a:endParaRPr>
          </a:p>
        </p:txBody>
      </p:sp>
    </p:spTree>
  </p:cSld>
  <p:clrMapOvr>
    <a:masterClrMapping/>
  </p:clrMapOvr>
  <p:transition spd="slow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>
            <a:extLst>
              <a:ext uri="{FF2B5EF4-FFF2-40B4-BE49-F238E27FC236}">
                <a16:creationId xmlns:a16="http://schemas.microsoft.com/office/drawing/2014/main" id="{0806A2DC-F656-B013-F02D-C077FA0F01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pt-PT" sz="3000" b="1">
                <a:ea typeface="ＭＳ Ｐゴシック" panose="020B0600070205080204" pitchFamily="34" charset="-128"/>
              </a:rPr>
              <a:t>Dúvidas…</a:t>
            </a:r>
          </a:p>
        </p:txBody>
      </p:sp>
      <p:pic>
        <p:nvPicPr>
          <p:cNvPr id="119810" name="Picture 1" descr="Dúvidas.jpg">
            <a:extLst>
              <a:ext uri="{FF2B5EF4-FFF2-40B4-BE49-F238E27FC236}">
                <a16:creationId xmlns:a16="http://schemas.microsoft.com/office/drawing/2014/main" id="{7CF8DDB1-C0D1-4DF9-5366-B37105509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25253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617BB8FD-99A1-4E6B-6A37-BE578495AA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 Teste Integrado</a:t>
            </a:r>
          </a:p>
        </p:txBody>
      </p:sp>
      <p:sp>
        <p:nvSpPr>
          <p:cNvPr id="14338" name="TextBox 2">
            <a:extLst>
              <a:ext uri="{FF2B5EF4-FFF2-40B4-BE49-F238E27FC236}">
                <a16:creationId xmlns:a16="http://schemas.microsoft.com/office/drawing/2014/main" id="{C2E61C8E-0D36-E350-3E17-EE19BD53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896938"/>
            <a:ext cx="83026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Quando?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Os componentes que, a integrar, já tenham passado pelo teste Unitário;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 </a:t>
            </a:r>
            <a:r>
              <a:rPr lang="en-US" altLang="pt-PT" sz="1800" b="1"/>
              <a:t>Quem?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Analista de Sistemas, Desenvolvedores, Analistas de Testes, DBA, etc.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Onde?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Ambiente de desenvolvimento ou Ambiente de Teste;</a:t>
            </a:r>
            <a:endParaRPr lang="en-US" altLang="pt-PT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33B7E5E-6A23-C1C1-0C10-9A01977E2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 Teste de Sistema</a:t>
            </a:r>
          </a:p>
        </p:txBody>
      </p:sp>
      <p:sp>
        <p:nvSpPr>
          <p:cNvPr id="16386" name="TextBox 2">
            <a:extLst>
              <a:ext uri="{FF2B5EF4-FFF2-40B4-BE49-F238E27FC236}">
                <a16:creationId xmlns:a16="http://schemas.microsoft.com/office/drawing/2014/main" id="{2DDC13E1-B618-459F-B808-2DD5F3C0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896938"/>
            <a:ext cx="83026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Quando?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Após a integração (sucesso) de um conjunto mínimo de componentes;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 </a:t>
            </a:r>
            <a:r>
              <a:rPr lang="en-US" altLang="pt-PT" sz="1800" b="1"/>
              <a:t>Quem?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Analistas de Testes (Líder, Arquiteto, Analistas e Testadores)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Onde?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Ambiente de Testes (O mais parecido possível com produção);</a:t>
            </a:r>
            <a:endParaRPr lang="en-US" altLang="pt-PT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06A6BDF3-D7AB-9D0A-C9E8-63EA4DCF20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>
                <a:ea typeface="ＭＳ Ｐゴシック" panose="020B0600070205080204" pitchFamily="34" charset="-128"/>
              </a:rPr>
              <a:t>Execução do Teste de Aceitação</a:t>
            </a:r>
          </a:p>
        </p:txBody>
      </p:sp>
      <p:sp>
        <p:nvSpPr>
          <p:cNvPr id="18434" name="TextBox 2">
            <a:extLst>
              <a:ext uri="{FF2B5EF4-FFF2-40B4-BE49-F238E27FC236}">
                <a16:creationId xmlns:a16="http://schemas.microsoft.com/office/drawing/2014/main" id="{7EB5F476-7AE7-0FD9-B19D-E5111292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896938"/>
            <a:ext cx="83026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Quando?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Após a realização dos Testes de Sistema;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 </a:t>
            </a:r>
            <a:r>
              <a:rPr lang="en-US" altLang="pt-PT" sz="1800" b="1"/>
              <a:t>Quem?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/>
              <a:t>	Usuários e Analistas de Teste;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Onde?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pt-PT" sz="1800" b="1"/>
              <a:t>	</a:t>
            </a:r>
            <a:r>
              <a:rPr lang="en-US" altLang="pt-PT" sz="1800"/>
              <a:t>Ambiente de Homologação;</a:t>
            </a:r>
            <a:endParaRPr lang="en-US" altLang="pt-PT"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8C4D945E-1002-2D7B-FC4A-CE4B9684F5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pt-PT" sz="3000" dirty="0" err="1">
                <a:ea typeface="ＭＳ Ｐゴシック"/>
              </a:rPr>
              <a:t>Considerações</a:t>
            </a:r>
            <a:r>
              <a:rPr lang="en-US" altLang="pt-PT" sz="3000" dirty="0">
                <a:ea typeface="ＭＳ Ｐゴシック"/>
              </a:rPr>
              <a:t> </a:t>
            </a:r>
            <a:r>
              <a:rPr lang="en-US" altLang="pt-PT" sz="3000" dirty="0" err="1">
                <a:ea typeface="ＭＳ Ｐゴシック"/>
              </a:rPr>
              <a:t>sobre</a:t>
            </a:r>
            <a:r>
              <a:rPr lang="en-US" altLang="pt-PT" sz="3000" dirty="0">
                <a:ea typeface="ＭＳ Ｐゴシック"/>
              </a:rPr>
              <a:t> </a:t>
            </a:r>
            <a:r>
              <a:rPr lang="en-US" altLang="pt-PT" sz="3000" dirty="0" err="1">
                <a:ea typeface="ＭＳ Ｐゴシック"/>
              </a:rPr>
              <a:t>os</a:t>
            </a:r>
            <a:r>
              <a:rPr lang="en-US" altLang="pt-PT" sz="3000" dirty="0">
                <a:ea typeface="ＭＳ Ｐゴシック"/>
              </a:rPr>
              <a:t> testes</a:t>
            </a:r>
          </a:p>
        </p:txBody>
      </p:sp>
      <p:sp>
        <p:nvSpPr>
          <p:cNvPr id="20482" name="TextBox 2">
            <a:extLst>
              <a:ext uri="{FF2B5EF4-FFF2-40B4-BE49-F238E27FC236}">
                <a16:creationId xmlns:a16="http://schemas.microsoft.com/office/drawing/2014/main" id="{D91EBB89-7FE5-87AD-6524-45CF8E8CA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439863"/>
            <a:ext cx="8302625" cy="29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2857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Condições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de software: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 o Software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ainda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não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está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em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condições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de ser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testado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adequadamente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Recursos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e </a:t>
            </a: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prazos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: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recursos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ou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prazos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são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insuficientes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Identificação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problemas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: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problemas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importantes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não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serão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revelados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durante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os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testes;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Foco no </a:t>
            </a:r>
            <a:r>
              <a:rPr lang="en-US" altLang="pt-PT" sz="1800" b="1" dirty="0" err="1">
                <a:latin typeface="Arial"/>
                <a:ea typeface="ＭＳ Ｐゴシック"/>
                <a:cs typeface="Arial"/>
              </a:rPr>
              <a:t>escopo</a:t>
            </a:r>
            <a:r>
              <a:rPr lang="en-US" altLang="pt-PT" sz="1800" b="1" dirty="0">
                <a:latin typeface="Arial"/>
                <a:ea typeface="ＭＳ Ｐゴシック"/>
                <a:cs typeface="Arial"/>
              </a:rPr>
              <a:t>: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atenção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com o que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vai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 ser </a:t>
            </a:r>
            <a:r>
              <a:rPr lang="en-US" altLang="pt-PT" sz="1800" dirty="0" err="1">
                <a:latin typeface="Arial"/>
                <a:ea typeface="ＭＳ Ｐゴシック"/>
                <a:cs typeface="Arial"/>
              </a:rPr>
              <a:t>testado</a:t>
            </a:r>
            <a:r>
              <a:rPr lang="en-US" altLang="pt-PT" sz="1800" dirty="0">
                <a:latin typeface="Arial"/>
                <a:ea typeface="ＭＳ Ｐゴシック"/>
                <a:cs typeface="Arial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3658E25E1E77488A7F67D69538A0E3" ma:contentTypeVersion="6" ma:contentTypeDescription="Crie um novo documento." ma:contentTypeScope="" ma:versionID="02f03078028497ab762405cca32a002e">
  <xsd:schema xmlns:xsd="http://www.w3.org/2001/XMLSchema" xmlns:xs="http://www.w3.org/2001/XMLSchema" xmlns:p="http://schemas.microsoft.com/office/2006/metadata/properties" xmlns:ns2="194e638b-867f-4458-b22e-7ed78c1139cb" targetNamespace="http://schemas.microsoft.com/office/2006/metadata/properties" ma:root="true" ma:fieldsID="a63e4c41b4fe9c082f4686d87c49e789" ns2:_="">
    <xsd:import namespace="194e638b-867f-4458-b22e-7ed78c113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e638b-867f-4458-b22e-7ed78c1139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A0F3E-39B6-42AE-9F06-39EDACA856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5AEEC-98BC-4D8D-84D7-23DD41389CE6}">
  <ds:schemaRefs>
    <ds:schemaRef ds:uri="194e638b-867f-4458-b22e-7ed78c1139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(4:3)</PresentationFormat>
  <Slides>55</Slides>
  <Notes>54</Notes>
  <HiddenSlides>7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55</vt:i4>
      </vt:variant>
    </vt:vector>
  </HeadingPairs>
  <TitlesOfParts>
    <vt:vector size="56" baseType="lpstr">
      <vt:lpstr>Default Design</vt:lpstr>
      <vt:lpstr>Base de Conhecimento em Teste de Software</vt:lpstr>
      <vt:lpstr>Onde Estamos?</vt:lpstr>
      <vt:lpstr>Execução dos Testes</vt:lpstr>
      <vt:lpstr>Quem deve executar os testes?</vt:lpstr>
      <vt:lpstr>Execução do Teste Unitário</vt:lpstr>
      <vt:lpstr>Execução do Teste Integrado</vt:lpstr>
      <vt:lpstr>Execução do Teste de Sistema</vt:lpstr>
      <vt:lpstr>Execução do Teste de Aceitação</vt:lpstr>
      <vt:lpstr>Considerações sobre os testes</vt:lpstr>
      <vt:lpstr>Execução do Testes</vt:lpstr>
      <vt:lpstr>Elaboração do relatório final </vt:lpstr>
      <vt:lpstr>Fluxo de Execução de teste funcional de integração de sistema</vt:lpstr>
      <vt:lpstr>Fluxo de Execução de teste funcional de aceitação de usuário</vt:lpstr>
      <vt:lpstr>Características da Qualidade  de Software – ISO/IEC 9126-1</vt:lpstr>
      <vt:lpstr>Exemplos baseados nas  características de Qualidade ISO/IEC 9126-1</vt:lpstr>
      <vt:lpstr>Testando a Documentação</vt:lpstr>
      <vt:lpstr>Quandos os testes terminam?</vt:lpstr>
      <vt:lpstr>Quandos os testes terminam?</vt:lpstr>
      <vt:lpstr>Quandos os testes terminam?</vt:lpstr>
      <vt:lpstr>Quando os testes terminam?</vt:lpstr>
      <vt:lpstr>Produtos de Execução de Teste</vt:lpstr>
      <vt:lpstr>Dúvidas…</vt:lpstr>
      <vt:lpstr>Onde Estamos?</vt:lpstr>
      <vt:lpstr>Introdução</vt:lpstr>
      <vt:lpstr>Erro X Defeito</vt:lpstr>
      <vt:lpstr>Defeitos</vt:lpstr>
      <vt:lpstr>Tipos de Defeitos</vt:lpstr>
      <vt:lpstr>Tipos de Defeitos</vt:lpstr>
      <vt:lpstr>Processo de Gestão de Defeitos</vt:lpstr>
      <vt:lpstr>Prevenção de Defeitos</vt:lpstr>
      <vt:lpstr>Identificar Riscos Críticos</vt:lpstr>
      <vt:lpstr>Minimizar os Impactos Esperados</vt:lpstr>
      <vt:lpstr>Baseline </vt:lpstr>
      <vt:lpstr>Identificação do Defeito</vt:lpstr>
      <vt:lpstr>Identificação do Defeito</vt:lpstr>
      <vt:lpstr>Reconhecer Defeito</vt:lpstr>
      <vt:lpstr>Classificação dos Defeito</vt:lpstr>
      <vt:lpstr>Prioridade dos Defeito</vt:lpstr>
      <vt:lpstr>Solução do Defeito</vt:lpstr>
      <vt:lpstr>Melhoria do Processo</vt:lpstr>
      <vt:lpstr>Ferramentas de Gestão de Defeito</vt:lpstr>
      <vt:lpstr>Dúvidas…</vt:lpstr>
      <vt:lpstr>Onde Estamos?</vt:lpstr>
      <vt:lpstr>Introdução</vt:lpstr>
      <vt:lpstr>Estar Apto</vt:lpstr>
      <vt:lpstr>Estar Apto</vt:lpstr>
      <vt:lpstr>Critérios de Aceitação</vt:lpstr>
      <vt:lpstr>Critérios de Aceitação</vt:lpstr>
      <vt:lpstr>Critérios de Aceitação</vt:lpstr>
      <vt:lpstr>Relatórios de Teste</vt:lpstr>
      <vt:lpstr>Propósitos</vt:lpstr>
      <vt:lpstr>Relatórios Finais de Teste</vt:lpstr>
      <vt:lpstr>Diretrizes para Relatórios</vt:lpstr>
      <vt:lpstr>Ferramentas</vt:lpstr>
      <vt:lpstr>Dúvidas…</vt:lpstr>
    </vt:vector>
  </TitlesOfParts>
  <Company> 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</dc:creator>
  <cp:revision>204</cp:revision>
  <dcterms:created xsi:type="dcterms:W3CDTF">2011-01-07T19:11:16Z</dcterms:created>
  <dcterms:modified xsi:type="dcterms:W3CDTF">2025-02-07T02:30:33Z</dcterms:modified>
</cp:coreProperties>
</file>