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</p:sldIdLst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" Target="slides/slide1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nvSpPr>
          <p:cNvPr id="1" name="Title"/>
        </p:nvSpPr>
        <p:txBody>
          <a:bodyPr/>
          <a:lstStyle/>
          <a:p>
            <a:r>
              <a:t>Inducción Corporativa — DEMO</a:t>
            </a:r>
          </a:p>
        </p:txBody>
      </p:sp>
    </p:spTree>
  </p:cSld>
</p:sld>
</file>