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  <a:srgbClr val="FFFF00"/>
    <a:srgbClr val="FF00FF"/>
    <a:srgbClr val="FF0000"/>
    <a:srgbClr val="00FFFF"/>
    <a:srgbClr val="00FF00"/>
    <a:srgbClr val="0000F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651-0D7D-4CEC-8EB0-BB5ABC74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8061-E016-4D1E-B16C-6CB979BBB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9AA0-8A71-491C-80C6-BB09B6D3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CDD3-B1E9-48CF-B960-CAD7EFF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661-BA07-4B4A-B2C6-34E1E23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2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7C69-998C-4790-991B-59072BA5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CE42-6290-43AB-BAB3-0F485BDA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6B71-7C6E-4104-B908-D2006E24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F29E9-4C95-45B1-8DE0-2EA5AC6C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313C-EDBA-448F-8637-90ACBA8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D419-6931-4CE9-AA62-7F3A90DF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E256-C8A7-4E63-8A7D-D41747E9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AF38-8BA4-43CE-9CEC-81F244BC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21A2-5E85-4976-95F1-87A0730D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EBFB-A40B-4D23-9DD3-C5724222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B758-EFC9-4C4C-B9F2-A13D0CB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2B9D-3433-4411-BD37-E1E652B4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E4B4-E735-4EF5-AFDC-F702C3E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0777-B76F-4C25-BAE1-FF1943D7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C13C-59B6-4843-A170-727C7C9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6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32B-B190-469B-BAE5-C27998F9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EBCA-C88A-4A25-9CF7-F7834544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9852-74EB-4675-AAB2-B6E07A0E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128B-C90A-4EE4-B452-913743FB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9D61-2D60-4E28-855B-65F9849F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07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8FC-C9EA-4B2E-A395-5704F9C6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219B-37D7-41CA-89A4-37CBF57CD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1A59-245B-462F-8740-29003FDF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2746-82DA-4E31-BEDD-30CB3137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D0B4-BB79-458A-8EDD-FA9EF7F8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C3F7-36D1-4433-B102-44B7C7AB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BEA5-D734-40B0-BA16-52A5DB6D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CBCA-9440-49BD-848D-DFD7C10C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AEF0-4163-4F04-8FA6-473407FE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8A2F-2E34-4CD5-9F58-87D8E42B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427CA-5536-4AB9-AC94-2C45E9A8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B8B89-03D9-490B-AD5A-2D314562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96A9-E032-4174-8DD0-B1725EBC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6E153-41F0-4393-92CA-689FE024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6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0F16-26EE-43C2-BDC9-CF08CA7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C7D1F-CABD-4179-B883-2548F44D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40E89-1AB2-4106-9B40-6B4680B2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468D-0866-41ED-BF81-6E3E50F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61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5A242-F570-4D76-A0E8-C78B85E9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22C14-48DD-4845-A6E8-B2A3AC3A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E441-9254-4640-BFED-7BCB2109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8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C7C1-C39D-402A-95D7-2A1F59C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2B19-23F1-4F85-A4EC-FB3ED534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C48B-79B3-4BAC-8290-ABA4CCD8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09C8-5BBE-4551-AE38-EA0CAE7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BE8C-D9B3-44BE-AE41-08EEA4BD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6B4D-98D0-4E47-B109-CE15179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979-7355-47C6-834D-088EB4B8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FF485-7755-45F7-B127-199FDD11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58188-37A6-4117-90DA-EE1ACD8F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E950-9F70-4552-BD8D-F80CF8A6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1E6F-5105-46BD-8A0C-5D69209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0DE51-086D-4E6D-805C-6B85B55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5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0C0-6DE7-422A-8638-428A276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7597-4A42-4311-987C-87B58050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6369-6368-4C4A-827A-02065923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32A8-9F18-4617-89E3-25FA85CF48A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D489-5ECA-40A0-A0A8-E281BC70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5686-DCE0-4D6E-A705-BBB0E8EE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7C23FAF-5CD0-4402-A08F-FE177172E1BC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>
              <a:alphaModFix/>
            </a:blip>
            <a:stretch>
              <a:fillRect/>
            </a:stretch>
          </a:blipFill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17AC73-B84A-4FDA-A2E3-7691F2A0BF8D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4CF4-C88B-47AF-BB25-9CB47D57580E}"/>
              </a:ext>
            </a:extLst>
          </p:cNvPr>
          <p:cNvSpPr/>
          <p:nvPr/>
        </p:nvSpPr>
        <p:spPr>
          <a:xfrm>
            <a:off x="9701400" y="4142478"/>
            <a:ext cx="1400400" cy="14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DD8E09C0-8602-4733-A7FD-441523AB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01" y="1811151"/>
            <a:ext cx="1400175" cy="1400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01A5EC-A022-4FB2-AA3F-9636D25AC342}"/>
              </a:ext>
            </a:extLst>
          </p:cNvPr>
          <p:cNvSpPr/>
          <p:nvPr/>
        </p:nvSpPr>
        <p:spPr>
          <a:xfrm>
            <a:off x="517004" y="1378740"/>
            <a:ext cx="14400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B832D-4AE0-4EED-8AAB-04623FFBF8FA}"/>
              </a:ext>
            </a:extLst>
          </p:cNvPr>
          <p:cNvSpPr/>
          <p:nvPr/>
        </p:nvSpPr>
        <p:spPr>
          <a:xfrm>
            <a:off x="1954036" y="1382253"/>
            <a:ext cx="14004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CE974-7F39-4EBB-A82C-42C10DE0C1DB}"/>
              </a:ext>
            </a:extLst>
          </p:cNvPr>
          <p:cNvSpPr/>
          <p:nvPr/>
        </p:nvSpPr>
        <p:spPr>
          <a:xfrm>
            <a:off x="522479" y="4218594"/>
            <a:ext cx="14400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B627D-C5D2-4764-87E2-961440036922}"/>
              </a:ext>
            </a:extLst>
          </p:cNvPr>
          <p:cNvSpPr/>
          <p:nvPr/>
        </p:nvSpPr>
        <p:spPr>
          <a:xfrm>
            <a:off x="3354800" y="1382253"/>
            <a:ext cx="14400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1444-3D99-4801-80BF-A26B22650866}"/>
              </a:ext>
            </a:extLst>
          </p:cNvPr>
          <p:cNvSpPr/>
          <p:nvPr/>
        </p:nvSpPr>
        <p:spPr>
          <a:xfrm>
            <a:off x="1959365" y="4218594"/>
            <a:ext cx="14004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37157D-AF9A-48D1-8D2F-C685274AD383}"/>
              </a:ext>
            </a:extLst>
          </p:cNvPr>
          <p:cNvSpPr/>
          <p:nvPr/>
        </p:nvSpPr>
        <p:spPr>
          <a:xfrm>
            <a:off x="3358966" y="4218594"/>
            <a:ext cx="1440000" cy="1440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3645E-E639-42DB-A1F2-EE5770D9E804}"/>
              </a:ext>
            </a:extLst>
          </p:cNvPr>
          <p:cNvSpPr/>
          <p:nvPr/>
        </p:nvSpPr>
        <p:spPr>
          <a:xfrm>
            <a:off x="3358966" y="2818740"/>
            <a:ext cx="14400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E380A-8454-40F8-8B20-ADFE18F0FFFE}"/>
              </a:ext>
            </a:extLst>
          </p:cNvPr>
          <p:cNvSpPr/>
          <p:nvPr/>
        </p:nvSpPr>
        <p:spPr>
          <a:xfrm>
            <a:off x="1959365" y="28187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9681-6DF6-40D6-836E-115E7AB30F81}"/>
              </a:ext>
            </a:extLst>
          </p:cNvPr>
          <p:cNvSpPr/>
          <p:nvPr/>
        </p:nvSpPr>
        <p:spPr>
          <a:xfrm>
            <a:off x="522878" y="2818740"/>
            <a:ext cx="14400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12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7CF07-C465-4A79-8888-18B19053DE1B}"/>
              </a:ext>
            </a:extLst>
          </p:cNvPr>
          <p:cNvSpPr/>
          <p:nvPr/>
        </p:nvSpPr>
        <p:spPr>
          <a:xfrm>
            <a:off x="839012" y="553281"/>
            <a:ext cx="1400400" cy="14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07B54-D92B-45B6-BE5C-1945ADB3DAE8}"/>
              </a:ext>
            </a:extLst>
          </p:cNvPr>
          <p:cNvSpPr/>
          <p:nvPr/>
        </p:nvSpPr>
        <p:spPr>
          <a:xfrm>
            <a:off x="6894859" y="2319113"/>
            <a:ext cx="1400400" cy="14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15B13-F76D-4426-B9B0-0B36681D8987}"/>
              </a:ext>
            </a:extLst>
          </p:cNvPr>
          <p:cNvSpPr/>
          <p:nvPr/>
        </p:nvSpPr>
        <p:spPr>
          <a:xfrm>
            <a:off x="4820576" y="2370216"/>
            <a:ext cx="1400400" cy="140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94110-91B2-46C9-A5B0-9E610FE7400F}"/>
              </a:ext>
            </a:extLst>
          </p:cNvPr>
          <p:cNvSpPr/>
          <p:nvPr/>
        </p:nvSpPr>
        <p:spPr>
          <a:xfrm>
            <a:off x="2788272" y="2280785"/>
            <a:ext cx="1400400" cy="14004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0695E-ADFE-4CF4-A177-761B9994713C}"/>
              </a:ext>
            </a:extLst>
          </p:cNvPr>
          <p:cNvSpPr/>
          <p:nvPr/>
        </p:nvSpPr>
        <p:spPr>
          <a:xfrm>
            <a:off x="839012" y="2319113"/>
            <a:ext cx="1400400" cy="1400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D8516-A3E8-43ED-9EBA-EB8565B4F30E}"/>
              </a:ext>
            </a:extLst>
          </p:cNvPr>
          <p:cNvSpPr/>
          <p:nvPr/>
        </p:nvSpPr>
        <p:spPr>
          <a:xfrm>
            <a:off x="6852880" y="553281"/>
            <a:ext cx="1400400" cy="14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A7E7B-FF10-4DD0-A51C-115B37EDEB11}"/>
              </a:ext>
            </a:extLst>
          </p:cNvPr>
          <p:cNvSpPr/>
          <p:nvPr/>
        </p:nvSpPr>
        <p:spPr>
          <a:xfrm>
            <a:off x="4820576" y="553281"/>
            <a:ext cx="1400400" cy="1400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BE61E-C9BC-4D65-92E6-D8FB21BBADA2}"/>
              </a:ext>
            </a:extLst>
          </p:cNvPr>
          <p:cNvSpPr/>
          <p:nvPr/>
        </p:nvSpPr>
        <p:spPr>
          <a:xfrm>
            <a:off x="2788272" y="553281"/>
            <a:ext cx="1400400" cy="140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9C6B6B-1DCB-45BE-BB05-894541BACB96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3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F66DFF-FF31-412D-AA6F-57236DC3F2CA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4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34333-709B-48F2-A2F8-7BD46C27D5E1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A207E-2F03-4D7E-8AF4-B6507D1A9653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1266C9-147E-479D-8B02-96C64501FCED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2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6B2F2-4A3B-46CB-8FDB-1E54D916B5EF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B5374-A59E-4128-A1E6-E73399FFFBD5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5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718903-C2F2-42E9-BE8D-F8E58C614F31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8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Ruitong Fan</dc:creator>
  <cp:lastModifiedBy>Ruitong Fan</cp:lastModifiedBy>
  <cp:revision>14</cp:revision>
  <dcterms:created xsi:type="dcterms:W3CDTF">2020-02-03T00:36:47Z</dcterms:created>
  <dcterms:modified xsi:type="dcterms:W3CDTF">2020-02-17T04:42:20Z</dcterms:modified>
</cp:coreProperties>
</file>