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" name="Shape 239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1" name="Shape 240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9441"/>
            <a:ext cx="9144000" cy="6858001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uwa.bootcampcontent.com/UWA-Bootcamp/UWSEA201902FSF4-FT/tree/master/01-Week/01-html-git-css" TargetMode="External"/><Relationship Id="rId3" Type="http://schemas.openxmlformats.org/officeDocument/2006/relationships/hyperlink" Target="https://uwa.bootcampcontent.com/UWA-Bootcamp/UWSEA201902FSF4-FT/tree/master/01-Week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hyperlink" Target="https://css-tricks.com/all-about-floats/" TargetMode="External"/><Relationship Id="rId4" Type="http://schemas.openxmlformats.org/officeDocument/2006/relationships/image" Target="../media/image2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uwa.bootcampcontent.com/UWA-Bootcamp/UWSEA201902FSF4-FT/tree/master/01-Week/01-html-git-css/02-Homework/Instructions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hyperlink" Target="https://youtu.be/0lpxKw6E90Y" TargetMode="Externa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57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Going Pro with HTML/CSS</a:t>
            </a:r>
          </a:p>
        </p:txBody>
      </p:sp>
      <p:sp>
        <p:nvSpPr>
          <p:cNvPr id="62" name="Shape 259"/>
          <p:cNvSpPr txBox="1"/>
          <p:nvPr/>
        </p:nvSpPr>
        <p:spPr>
          <a:xfrm>
            <a:off x="390604" y="3894456"/>
            <a:ext cx="233153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 Coding Bootcamp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318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94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Shape 320"/>
          <p:cNvSpPr txBox="1"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96" name="Shape 321"/>
          <p:cNvSpPr txBox="1"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t>12</a:t>
            </a:r>
            <a:r>
              <a:rPr b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323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99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0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327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329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105" name="Shape 330"/>
          <p:cNvSpPr txBox="1"/>
          <p:nvPr/>
        </p:nvSpPr>
        <p:spPr>
          <a:xfrm>
            <a:off x="457200" y="1142999"/>
            <a:ext cx="8153400" cy="3004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106" name="image12.jpeg" descr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334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110" name="Shape 335"/>
          <p:cNvSpPr txBox="1"/>
          <p:nvPr/>
        </p:nvSpPr>
        <p:spPr>
          <a:xfrm>
            <a:off x="457198" y="990599"/>
            <a:ext cx="4100948" cy="243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111" name="Shape 336"/>
          <p:cNvSpPr txBox="1"/>
          <p:nvPr/>
        </p:nvSpPr>
        <p:spPr>
          <a:xfrm>
            <a:off x="4743201" y="990599"/>
            <a:ext cx="4100946" cy="317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112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340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116" name="snippet.jpeg" descr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343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119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350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122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19.png" descr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354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126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357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129" name="Shape 358"/>
          <p:cNvSpPr txBox="1"/>
          <p:nvPr/>
        </p:nvSpPr>
        <p:spPr>
          <a:xfrm>
            <a:off x="457200" y="828113"/>
            <a:ext cx="8153400" cy="2846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0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218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6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621" y="789697"/>
            <a:ext cx="8289454" cy="553722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extBox 2"/>
          <p:cNvSpPr txBox="1"/>
          <p:nvPr/>
        </p:nvSpPr>
        <p:spPr>
          <a:xfrm>
            <a:off x="7297574" y="6080704"/>
            <a:ext cx="137450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Flickr: welcometolearn</a:t>
            </a:r>
          </a:p>
        </p:txBody>
      </p:sp>
      <p:grpSp>
        <p:nvGrpSpPr>
          <p:cNvPr id="73" name="Cloud Callout 3"/>
          <p:cNvGrpSpPr/>
          <p:nvPr/>
        </p:nvGrpSpPr>
        <p:grpSpPr>
          <a:xfrm>
            <a:off x="603743" y="1161838"/>
            <a:ext cx="2735877" cy="1160185"/>
            <a:chOff x="0" y="0"/>
            <a:chExt cx="2735875" cy="1160184"/>
          </a:xfrm>
        </p:grpSpPr>
        <p:sp>
          <p:nvSpPr>
            <p:cNvPr id="67" name="Shape"/>
            <p:cNvSpPr/>
            <p:nvPr/>
          </p:nvSpPr>
          <p:spPr>
            <a:xfrm flipH="1">
              <a:off x="0" y="0"/>
              <a:ext cx="2438385" cy="98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8" name="Circle"/>
            <p:cNvSpPr/>
            <p:nvPr/>
          </p:nvSpPr>
          <p:spPr>
            <a:xfrm flipH="1">
              <a:off x="2170855" y="853848"/>
              <a:ext cx="163979" cy="16397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9" name="Circle"/>
            <p:cNvSpPr/>
            <p:nvPr/>
          </p:nvSpPr>
          <p:spPr>
            <a:xfrm flipH="1">
              <a:off x="2451121" y="990532"/>
              <a:ext cx="109319" cy="10931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" name="Circle"/>
            <p:cNvSpPr/>
            <p:nvPr/>
          </p:nvSpPr>
          <p:spPr>
            <a:xfrm flipH="1">
              <a:off x="2681215" y="1105524"/>
              <a:ext cx="54661" cy="5466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" name="Shape"/>
            <p:cNvSpPr/>
            <p:nvPr/>
          </p:nvSpPr>
          <p:spPr>
            <a:xfrm flipH="1">
              <a:off x="80194" y="50125"/>
              <a:ext cx="2234375" cy="83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" name="How do I do this again?"/>
            <p:cNvSpPr txBox="1"/>
            <p:nvPr/>
          </p:nvSpPr>
          <p:spPr>
            <a:xfrm>
              <a:off x="509954" y="153540"/>
              <a:ext cx="1590743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How do I do this again?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36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133" name="Shape 362"/>
          <p:cNvSpPr txBox="1"/>
          <p:nvPr/>
        </p:nvSpPr>
        <p:spPr>
          <a:xfrm>
            <a:off x="457200" y="862014"/>
            <a:ext cx="8153400" cy="630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lvl="1" marL="557530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364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136" name="Shape 365"/>
          <p:cNvSpPr txBox="1"/>
          <p:nvPr/>
        </p:nvSpPr>
        <p:spPr>
          <a:xfrm>
            <a:off x="457200" y="783751"/>
            <a:ext cx="8153400" cy="6373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367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139" name="Shape 368"/>
          <p:cNvSpPr txBox="1"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370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142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373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145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" name="Shape 375"/>
          <p:cNvSpPr txBox="1"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147" name="Shape 376"/>
          <p:cNvSpPr txBox="1"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06</a:t>
            </a:r>
            <a:r>
              <a:rPr b="0"/>
              <a:t>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378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150" name="image22.png" descr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38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153" name="image23.png" descr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383"/>
          <p:cNvSpPr txBox="1"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385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387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  <p:pic>
        <p:nvPicPr>
          <p:cNvPr id="159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389"/>
          <p:cNvSpPr txBox="1"/>
          <p:nvPr/>
        </p:nvSpPr>
        <p:spPr>
          <a:xfrm>
            <a:off x="457200" y="5522538"/>
            <a:ext cx="81534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39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Absolutely No Absolute Paths</a:t>
            </a:r>
          </a:p>
        </p:txBody>
      </p:sp>
      <p:pic>
        <p:nvPicPr>
          <p:cNvPr id="163" name="image25.png" descr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1" y="1447800"/>
            <a:ext cx="9123746" cy="104870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393"/>
          <p:cNvSpPr txBox="1"/>
          <p:nvPr/>
        </p:nvSpPr>
        <p:spPr>
          <a:xfrm>
            <a:off x="29900" y="2805110"/>
            <a:ext cx="4748516" cy="2946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lvl="1" marL="557530" indent="-214629" defTabSz="6858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lvl="1" marL="557530" indent="-214629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165" name="image26.jpeg" descr="image2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7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395"/>
          <p:cNvSpPr txBox="1"/>
          <p:nvPr/>
        </p:nvSpPr>
        <p:spPr>
          <a:xfrm>
            <a:off x="29900" y="816767"/>
            <a:ext cx="4748516" cy="60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b="1" sz="3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167" name="Shape 396"/>
          <p:cNvSpPr/>
          <p:nvPr/>
        </p:nvSpPr>
        <p:spPr>
          <a:xfrm>
            <a:off x="3962399" y="1132283"/>
            <a:ext cx="1600202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26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398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170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Shape 402"/>
          <p:cNvSpPr txBox="1"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174" name="Shape 403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75" name="Shape 404"/>
          <p:cNvSpPr txBox="1"/>
          <p:nvPr/>
        </p:nvSpPr>
        <p:spPr>
          <a:xfrm>
            <a:off x="2971800" y="124823"/>
            <a:ext cx="6019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07</a:t>
            </a:r>
            <a:r>
              <a:rPr b="0"/>
              <a:t>-RelativePaths</a:t>
            </a:r>
            <a:r>
              <a:t>|  Suggested Time: </a:t>
            </a:r>
            <a:r>
              <a:rPr b="0"/>
              <a:t>1</a:t>
            </a:r>
            <a:r>
              <a:rPr b="0"/>
              <a:t>2</a:t>
            </a:r>
            <a:r>
              <a:rPr b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406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08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410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Boxes Upon Boxes</a:t>
            </a:r>
          </a:p>
        </p:txBody>
      </p:sp>
      <p:pic>
        <p:nvPicPr>
          <p:cNvPr id="182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412"/>
          <p:cNvSpPr txBox="1"/>
          <p:nvPr/>
        </p:nvSpPr>
        <p:spPr>
          <a:xfrm>
            <a:off x="76200" y="4648199"/>
            <a:ext cx="9067800" cy="1543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Shape 41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187" name="image28.png" descr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417"/>
          <p:cNvSpPr txBox="1"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Shape 420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92" name="Shape 421"/>
          <p:cNvSpPr txBox="1"/>
          <p:nvPr/>
        </p:nvSpPr>
        <p:spPr>
          <a:xfrm>
            <a:off x="76200" y="5170637"/>
            <a:ext cx="9067800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193" name="image28.png" descr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Shape 42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197" name="image29.png" descr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799" y="787983"/>
            <a:ext cx="5562602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427"/>
          <p:cNvSpPr txBox="1"/>
          <p:nvPr/>
        </p:nvSpPr>
        <p:spPr>
          <a:xfrm>
            <a:off x="76200" y="5170637"/>
            <a:ext cx="9067800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42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431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Take a Facebook Break…</a:t>
            </a:r>
          </a:p>
        </p:txBody>
      </p:sp>
      <p:sp>
        <p:nvSpPr>
          <p:cNvPr id="203" name="Shape 432"/>
          <p:cNvSpPr txBox="1"/>
          <p:nvPr/>
        </p:nvSpPr>
        <p:spPr>
          <a:xfrm>
            <a:off x="-5872" y="783752"/>
            <a:ext cx="9149874" cy="6445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 defTabSz="685800">
              <a:spcBef>
                <a:spcPts val="600"/>
              </a:spcBef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04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266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78" name="Shape 267"/>
          <p:cNvSpPr txBox="1"/>
          <p:nvPr/>
        </p:nvSpPr>
        <p:spPr>
          <a:xfrm>
            <a:off x="196850" y="838199"/>
            <a:ext cx="8947150" cy="5215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https://uwa.bootcampcontent.com/UWA-Bootcamp/UWSEA201902FSF4-FT/tree/master/01-Week/01-html-git-css</a:t>
            </a:r>
            <a:endParaRPr b="0" sz="20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https://uwa.bootcampcontent.com/UWA-Bootcamp/UWSEA201902FSF4-FT/tree/master/01-Week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43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207" name="image30.png" descr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9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437"/>
          <p:cNvSpPr txBox="1"/>
          <p:nvPr/>
        </p:nvSpPr>
        <p:spPr>
          <a:xfrm>
            <a:off x="304799" y="4419599"/>
            <a:ext cx="8610601" cy="195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439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Flow Analogy to MS Word</a:t>
            </a:r>
          </a:p>
        </p:txBody>
      </p:sp>
      <p:sp>
        <p:nvSpPr>
          <p:cNvPr id="211" name="Shape 440"/>
          <p:cNvSpPr txBox="1"/>
          <p:nvPr/>
        </p:nvSpPr>
        <p:spPr>
          <a:xfrm>
            <a:off x="5714998" y="1118619"/>
            <a:ext cx="3200402" cy="393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212" name="image31.jpeg" descr="image3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443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Elements </a:t>
            </a:r>
          </a:p>
        </p:txBody>
      </p:sp>
      <p:sp>
        <p:nvSpPr>
          <p:cNvPr id="215" name="Shape 444"/>
          <p:cNvSpPr txBox="1"/>
          <p:nvPr/>
        </p:nvSpPr>
        <p:spPr>
          <a:xfrm>
            <a:off x="304799" y="4419599"/>
            <a:ext cx="8610601" cy="1749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216" name="image32.png" descr="image32.png"/>
          <p:cNvPicPr>
            <a:picLocks noChangeAspect="1"/>
          </p:cNvPicPr>
          <p:nvPr/>
        </p:nvPicPr>
        <p:blipFill>
          <a:blip r:embed="rId2">
            <a:extLst/>
          </a:blip>
          <a:srcRect l="0" t="0" r="48628" b="0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447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Elements vs. Inline Elements </a:t>
            </a:r>
          </a:p>
        </p:txBody>
      </p:sp>
      <p:sp>
        <p:nvSpPr>
          <p:cNvPr id="219" name="Shape 448"/>
          <p:cNvSpPr txBox="1"/>
          <p:nvPr/>
        </p:nvSpPr>
        <p:spPr>
          <a:xfrm>
            <a:off x="304799" y="4419599"/>
            <a:ext cx="8610601" cy="162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220" name="image32.png" descr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1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451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Floating</a:t>
            </a:r>
          </a:p>
        </p:txBody>
      </p:sp>
      <p:sp>
        <p:nvSpPr>
          <p:cNvPr id="223" name="Shape 452"/>
          <p:cNvSpPr txBox="1"/>
          <p:nvPr/>
        </p:nvSpPr>
        <p:spPr>
          <a:xfrm>
            <a:off x="304799" y="4711856"/>
            <a:ext cx="8610601" cy="162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224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rcRect l="15921" t="0" r="19179" b="0"/>
          <a:stretch>
            <a:fillRect/>
          </a:stretch>
        </p:blipFill>
        <p:spPr>
          <a:xfrm>
            <a:off x="-2" y="747991"/>
            <a:ext cx="5715004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34.png" descr="image34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0232"/>
          <a:stretch>
            <a:fillRect/>
          </a:stretch>
        </p:blipFill>
        <p:spPr>
          <a:xfrm>
            <a:off x="5867400" y="1239085"/>
            <a:ext cx="2896043" cy="669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35.png" descr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457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Clearing the Float</a:t>
            </a:r>
          </a:p>
        </p:txBody>
      </p:sp>
      <p:pic>
        <p:nvPicPr>
          <p:cNvPr id="229" name="image36.png" descr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459"/>
          <p:cNvSpPr txBox="1"/>
          <p:nvPr/>
        </p:nvSpPr>
        <p:spPr>
          <a:xfrm>
            <a:off x="304799" y="4711856"/>
            <a:ext cx="8610601" cy="122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477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Quick Demo!</a:t>
            </a:r>
          </a:p>
        </p:txBody>
      </p:sp>
      <p:sp>
        <p:nvSpPr>
          <p:cNvPr id="233" name="Shape 478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34" name="image41.png" descr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48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237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</a:t>
            </a:r>
            <a:r>
              <a:t>9</a:t>
            </a:r>
            <a:r>
              <a:t>-FloatExamples)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484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Fantastic Guide on Floats ****</a:t>
            </a:r>
          </a:p>
        </p:txBody>
      </p:sp>
      <p:sp>
        <p:nvSpPr>
          <p:cNvPr id="240" name="Shape 485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41" name="image42.png" descr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2" name="Shape 487"/>
          <p:cNvSpPr txBox="1"/>
          <p:nvPr/>
        </p:nvSpPr>
        <p:spPr>
          <a:xfrm>
            <a:off x="409303" y="5518075"/>
            <a:ext cx="8610601" cy="834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b="0" sz="2200"/>
              <a:t> </a:t>
            </a:r>
            <a:br>
              <a:rPr b="0" sz="2200"/>
            </a:br>
            <a:r>
              <a:rPr b="0" sz="2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https://css-tricks.com/all-about-floats/</a:t>
            </a:r>
          </a:p>
        </p:txBody>
      </p:sp>
      <p:pic>
        <p:nvPicPr>
          <p:cNvPr id="243" name="image43.png" descr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7"/>
            <a:ext cx="2867025" cy="752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Shape 491"/>
          <p:cNvSpPr txBox="1"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247" name="Shape 492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48" name="Shape 493"/>
          <p:cNvSpPr txBox="1"/>
          <p:nvPr/>
        </p:nvSpPr>
        <p:spPr>
          <a:xfrm>
            <a:off x="2438400" y="124823"/>
            <a:ext cx="65532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t>9</a:t>
            </a:r>
            <a:r>
              <a:rPr b="0"/>
              <a:t>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269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81" name="Shape 270"/>
          <p:cNvSpPr txBox="1"/>
          <p:nvPr/>
        </p:nvSpPr>
        <p:spPr>
          <a:xfrm>
            <a:off x="304799" y="761999"/>
            <a:ext cx="8740776" cy="401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https://uwa.bootcampcontent.com/UWA-Bootcamp/UWSEA201902FSF4-FT/tree/master/01-Week/01-html-git-css/02-Homework/Instructions</a:t>
            </a:r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Due: Friday February 22nd @11:59pm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Shape 496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252" name="image44.png" descr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499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Good work!</a:t>
            </a:r>
          </a:p>
        </p:txBody>
      </p:sp>
      <p:pic>
        <p:nvPicPr>
          <p:cNvPr id="255" name="image45.jpeg" descr="image4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2" cy="476250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501"/>
          <p:cNvSpPr txBox="1"/>
          <p:nvPr/>
        </p:nvSpPr>
        <p:spPr>
          <a:xfrm>
            <a:off x="2286000" y="5807176"/>
            <a:ext cx="45720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9" name="Shape 504"/>
          <p:cNvSpPr txBox="1"/>
          <p:nvPr/>
        </p:nvSpPr>
        <p:spPr>
          <a:xfrm>
            <a:off x="304800" y="98051"/>
            <a:ext cx="8684274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Video Walkthrough! (Highly, HIGHLY Recommend!!!)</a:t>
            </a:r>
          </a:p>
        </p:txBody>
      </p:sp>
      <p:pic>
        <p:nvPicPr>
          <p:cNvPr id="260" name="image46.png" descr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506"/>
          <p:cNvSpPr txBox="1"/>
          <p:nvPr/>
        </p:nvSpPr>
        <p:spPr>
          <a:xfrm>
            <a:off x="76200" y="5988403"/>
            <a:ext cx="891287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508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272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274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86" name="Shape 275"/>
          <p:cNvSpPr txBox="1"/>
          <p:nvPr/>
        </p:nvSpPr>
        <p:spPr>
          <a:xfrm>
            <a:off x="98425" y="1066800"/>
            <a:ext cx="8947150" cy="205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277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89" name="Shape 278"/>
          <p:cNvSpPr txBox="1"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280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