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neighborhoods_in_Chicag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03FC-3066-4DA1-A63C-AB70863D1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The Battle of Neighborhoods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F1D0E-1FF0-4199-85E6-E4E6EFEE7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74034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DDB96-90AF-43F0-ADBF-66B8318AC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neighborhood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5E5CC-874C-42E8-8532-864C29F6D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project the stakeholders have decided to open a new café in one of the popular Chicago neighborhood’s.</a:t>
            </a:r>
          </a:p>
          <a:p>
            <a:r>
              <a:rPr lang="en-US" dirty="0"/>
              <a:t>Predicting the most lively neighborhood is important before opening a new café in the particular neighborhood.</a:t>
            </a:r>
          </a:p>
          <a:p>
            <a:r>
              <a:rPr lang="en-US" dirty="0"/>
              <a:t>Also, predicting the number of café’s in all neighborhood's would  also help compare the neighborhood’s and determine the ideal neighborhood for opening a café.</a:t>
            </a:r>
          </a:p>
        </p:txBody>
      </p:sp>
    </p:spTree>
    <p:extLst>
      <p:ext uri="{BB962C8B-B14F-4D97-AF65-F5344CB8AC3E}">
        <p14:creationId xmlns:p14="http://schemas.microsoft.com/office/powerpoint/2010/main" val="190404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98F7-F8EF-418A-B961-64D1FAE7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900BF-B8F1-4131-B0EB-8A5070861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Wikipedia (url: </a:t>
            </a:r>
            <a:r>
              <a:rPr lang="en-US" dirty="0">
                <a:hlinkClick r:id="rId2"/>
              </a:rPr>
              <a:t>https://en.wikipedia.org/wiki/List_of_neighborhoods_in_Chicago</a:t>
            </a:r>
            <a:r>
              <a:rPr lang="en-US" dirty="0"/>
              <a:t>).</a:t>
            </a:r>
          </a:p>
          <a:p>
            <a:r>
              <a:rPr lang="en-US" dirty="0"/>
              <a:t>Latitudes and longitudes were obtained using OpenStreetMap API and </a:t>
            </a:r>
            <a:r>
              <a:rPr lang="en-US" dirty="0" err="1"/>
              <a:t>Geopy</a:t>
            </a:r>
            <a:r>
              <a:rPr lang="en-US" dirty="0"/>
              <a:t>.</a:t>
            </a:r>
          </a:p>
          <a:p>
            <a:r>
              <a:rPr lang="en-US" dirty="0"/>
              <a:t>The data frame was cleaned by dropping null values.</a:t>
            </a:r>
          </a:p>
          <a:p>
            <a:r>
              <a:rPr lang="en-US" dirty="0"/>
              <a:t>Total 126 values and 4 features in refined data frame.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8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D139-6C5D-4050-BB75-66779B49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121636"/>
          </a:xfrm>
        </p:spPr>
        <p:txBody>
          <a:bodyPr/>
          <a:lstStyle/>
          <a:p>
            <a:r>
              <a:rPr lang="en-US" dirty="0"/>
              <a:t>Analyzing the liveliest neighborhood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4473-1650-4810-B614-96093C2B4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40948"/>
          </a:xfrm>
        </p:spPr>
        <p:txBody>
          <a:bodyPr/>
          <a:lstStyle/>
          <a:p>
            <a:r>
              <a:rPr lang="en-US" dirty="0"/>
              <a:t>As discussed before the ideal place to open a café would be city center.</a:t>
            </a:r>
          </a:p>
          <a:p>
            <a:r>
              <a:rPr lang="en-US" dirty="0"/>
              <a:t>The Loop is a popular Chicago neighborhood located right in the middle of the city.</a:t>
            </a:r>
          </a:p>
          <a:p>
            <a:r>
              <a:rPr lang="en-US" dirty="0"/>
              <a:t>Therefore, it would be wise to check the number of café’s located in this area. </a:t>
            </a:r>
          </a:p>
          <a:p>
            <a:r>
              <a:rPr lang="en-US" dirty="0"/>
              <a:t>According to the analysis 100 venues were returned by foursquare out of which 4 were café’s.</a:t>
            </a:r>
          </a:p>
          <a:p>
            <a:r>
              <a:rPr lang="en-US" dirty="0"/>
              <a:t>Since, the number of café’s in this area is moderate it would be plausible to open a café  in this area. But for more assurance, it would be better to explore other neighborhoods as well.</a:t>
            </a:r>
          </a:p>
        </p:txBody>
      </p:sp>
    </p:spTree>
    <p:extLst>
      <p:ext uri="{BB962C8B-B14F-4D97-AF65-F5344CB8AC3E}">
        <p14:creationId xmlns:p14="http://schemas.microsoft.com/office/powerpoint/2010/main" val="40061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D6DF-BD98-4562-A27B-2653505A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other neighborhoods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B9F4-A2EE-45E0-9875-10D86EA0B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neighborhoods were analyzed as well for more precision.</a:t>
            </a:r>
          </a:p>
          <a:p>
            <a:r>
              <a:rPr lang="en-US" dirty="0"/>
              <a:t>A new data frame containing relevant information was returned.</a:t>
            </a:r>
          </a:p>
          <a:p>
            <a:r>
              <a:rPr lang="en-US" dirty="0"/>
              <a:t>Total 2761 values and 7 features in refined data frame.</a:t>
            </a:r>
          </a:p>
          <a:p>
            <a:r>
              <a:rPr lang="en-US" dirty="0"/>
              <a:t>Will help business person gain more insight in determining the ideal venue.</a:t>
            </a:r>
          </a:p>
        </p:txBody>
      </p:sp>
    </p:spTree>
    <p:extLst>
      <p:ext uri="{BB962C8B-B14F-4D97-AF65-F5344CB8AC3E}">
        <p14:creationId xmlns:p14="http://schemas.microsoft.com/office/powerpoint/2010/main" val="186758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AA8DE-6D0F-4238-B769-52BBC3577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/>
              <a:t>Histogram shows Ideal Neighborhoods to start a new cafe</a:t>
            </a:r>
          </a:p>
        </p:txBody>
      </p:sp>
      <p:pic>
        <p:nvPicPr>
          <p:cNvPr id="20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2D421E-F6DF-4F5D-9603-4A955336E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1328798"/>
            <a:ext cx="6268062" cy="402723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91504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1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A6E93-34E4-46AB-8173-A4CF6854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</a:rPr>
              <a:t>Top 5 venues in each Neighborhood</a:t>
            </a:r>
          </a:p>
        </p:txBody>
      </p:sp>
      <p:pic>
        <p:nvPicPr>
          <p:cNvPr id="21" name="Content Placeholder 3">
            <a:extLst>
              <a:ext uri="{FF2B5EF4-FFF2-40B4-BE49-F238E27FC236}">
                <a16:creationId xmlns:a16="http://schemas.microsoft.com/office/drawing/2014/main" id="{4B69613E-E950-4C8E-92B9-9A74AD15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14" y="1248892"/>
            <a:ext cx="6612856" cy="400077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3F5119-659C-473B-BFDA-B19594EDA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749" y="2024743"/>
            <a:ext cx="3575737" cy="40166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The figure shows a small snippet of top 5 venues in each neighborhood.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This can be used for further analysis on whether to open a new café in a particular neighborhood.</a:t>
            </a:r>
          </a:p>
        </p:txBody>
      </p:sp>
    </p:spTree>
    <p:extLst>
      <p:ext uri="{BB962C8B-B14F-4D97-AF65-F5344CB8AC3E}">
        <p14:creationId xmlns:p14="http://schemas.microsoft.com/office/powerpoint/2010/main" val="2610628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1817-3964-40A5-917B-B0B1C676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449AB-9455-4241-9C21-252030DF2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can be modified and used to analyze other venue types as well.</a:t>
            </a:r>
          </a:p>
          <a:p>
            <a:r>
              <a:rPr lang="en-US" dirty="0"/>
              <a:t>For example; if a business person wants to know whether to open an Asian restaurant or not. </a:t>
            </a:r>
          </a:p>
          <a:p>
            <a:r>
              <a:rPr lang="en-US" dirty="0"/>
              <a:t>This project can also be expanded to analyze other popular cities and their corresponding venues.</a:t>
            </a:r>
          </a:p>
        </p:txBody>
      </p:sp>
    </p:spTree>
    <p:extLst>
      <p:ext uri="{BB962C8B-B14F-4D97-AF65-F5344CB8AC3E}">
        <p14:creationId xmlns:p14="http://schemas.microsoft.com/office/powerpoint/2010/main" val="1943431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390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The Battle of Neighborhoods</vt:lpstr>
      <vt:lpstr>Analysis of neighborhood is important</vt:lpstr>
      <vt:lpstr>Data acquisition and cleaning</vt:lpstr>
      <vt:lpstr>Analyzing the liveliest neighborhood</vt:lpstr>
      <vt:lpstr>Analyze other neighborhoods </vt:lpstr>
      <vt:lpstr>Histogram shows Ideal Neighborhoods to start a new cafe</vt:lpstr>
      <vt:lpstr>Top 5 venues in each Neighborhood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</dc:title>
  <dc:creator>Rahel Fargose</dc:creator>
  <cp:lastModifiedBy>Rahel Fargose</cp:lastModifiedBy>
  <cp:revision>6</cp:revision>
  <dcterms:created xsi:type="dcterms:W3CDTF">2019-04-01T20:45:26Z</dcterms:created>
  <dcterms:modified xsi:type="dcterms:W3CDTF">2019-04-01T22:11:27Z</dcterms:modified>
</cp:coreProperties>
</file>