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502C-82EE-45BA-95E1-51D40AB56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0E08C-04B8-4690-A88E-03554EDFD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8E72-411D-4099-8665-8D5CAB6C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CAB5-EB79-4214-9B15-7E02D9B8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3097-3290-48CB-927D-56A07884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5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8FD6-672F-44C3-955B-93ACEDD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D7C76-AEC8-4B0E-A5F4-8DEE67C1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7FF6-6041-4C2C-8994-4C2DCA1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1ADF-49EA-48E3-9A04-B4FFB0A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FA58-8933-43FD-ACE2-F515F498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01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BEFF8-5F8B-466C-B9C5-9764ABE9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953C-EFE4-44EA-96FD-B4EABACA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9B9C-59C4-46A8-B8F4-CD5C72A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C86A-98C0-4060-B676-679EA1C2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536B-A53A-4C1A-A42D-77BACE74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53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655-C8B7-419B-9159-9AD09AE9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1838-D9B3-412A-8F30-AE8E1261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8AE5-D059-45C7-868F-E7D7AC89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5383-3DA4-4104-B0E7-F79CC87D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E67D-5E36-4436-9D3B-D65778F0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86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1A67-F64E-43AD-BBE6-D02C266F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A760-718E-478B-9685-8A984894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3EF6-FC07-4B84-A1EE-39C4EE4A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DBBB-E7D1-4DF8-A63E-F8458359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0799-2E25-43C0-9EC3-A0C3FAD9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60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8A2-9FDC-4689-B104-620244AA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41AD-EB0F-4CBE-8C96-CE0990BF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25AE8-66A2-4425-9A60-C494EE8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1290-8738-403F-B57F-A1CF42F2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9870-3AAB-4524-9BD2-B301C25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4ED2-CB40-4DDB-89A0-88E2B4C5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87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221D-4642-44A4-82F5-1712C490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E94CA-5C92-40E8-8477-94D96D0B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E11B3-72EF-4A53-8427-2C9977C8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65068-26F5-4A6F-A48C-C65F76B65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D61C5-622C-44C4-BF6F-0613B7B3D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33DD9-5B9C-4DFB-8244-75A07F29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BC15C-ED8F-4758-A278-2B535B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970D6-6C7B-4E7B-ACF0-81A352E9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3B79-1F3F-49A6-8568-2FE32489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5C327-4C18-4975-8903-EF7D2C6C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DC48-8CD9-44DA-8881-60EBF6D7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0538E-0EC6-412C-9DBA-7746ABB5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2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6759D-71FA-453F-8875-40CB6D5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A521-76DD-4367-8BC2-FFC2849E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7780F-AB4F-41F3-A735-9A922438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41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97B-F7E6-4C86-81A6-C367801C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B2C3-5E10-41CA-8023-8F8B94EC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3F7B8-5C92-4BB4-9D0C-EE55710D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CEDB-C6B5-4662-9643-4D4067C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919E-D445-4BEB-8EA0-9480594E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1A6F-8CC5-44BC-97A1-6E17C542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ED24-2B42-4B89-93BC-346624C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ECE30-586A-4DE2-9FE8-054B7571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5824-B2AC-4BBF-959C-1E67A034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2A24-6428-4CC0-B0CD-1FC3B15C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99F1-3654-46EF-8CB9-632DA2C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DBAE-2518-4E7F-90C6-3ECB4E3D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3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F86EF-A81E-41CF-BF9C-71EF2015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E131-7350-46D5-8053-B2982D91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B30-AD4A-47A7-958B-1B3A5E3E4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D7DF-2E67-4A0D-A73D-C8703B0B10E1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A171-A4BA-4872-94E8-9BDFB410E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54B4-CB63-4C8F-B57E-8C0297AD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0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D7E6AF-2F6C-4B4A-9C3A-DDB5D0467FB9}"/>
              </a:ext>
            </a:extLst>
          </p:cNvPr>
          <p:cNvSpPr/>
          <p:nvPr/>
        </p:nvSpPr>
        <p:spPr>
          <a:xfrm>
            <a:off x="7946283" y="3905310"/>
            <a:ext cx="2036467" cy="990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BC33C-84FC-4475-A074-A157B5426A77}"/>
              </a:ext>
            </a:extLst>
          </p:cNvPr>
          <p:cNvSpPr/>
          <p:nvPr/>
        </p:nvSpPr>
        <p:spPr>
          <a:xfrm>
            <a:off x="7947418" y="2843342"/>
            <a:ext cx="2036467" cy="990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15E212-A728-40A7-99F2-9709C29DD548}"/>
              </a:ext>
            </a:extLst>
          </p:cNvPr>
          <p:cNvSpPr/>
          <p:nvPr/>
        </p:nvSpPr>
        <p:spPr>
          <a:xfrm>
            <a:off x="-20979" y="16318"/>
            <a:ext cx="7605858" cy="7604522"/>
          </a:xfrm>
          <a:prstGeom prst="ellipse">
            <a:avLst/>
          </a:prstGeom>
          <a:solidFill>
            <a:schemeClr val="bg1"/>
          </a:solidFill>
          <a:ln w="635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72084F-3A82-42B4-9CB1-FFC5A7B7561E}"/>
              </a:ext>
            </a:extLst>
          </p:cNvPr>
          <p:cNvSpPr/>
          <p:nvPr/>
        </p:nvSpPr>
        <p:spPr>
          <a:xfrm>
            <a:off x="8313629" y="3310989"/>
            <a:ext cx="353422" cy="1129481"/>
          </a:xfrm>
          <a:prstGeom prst="roundRect">
            <a:avLst/>
          </a:prstGeom>
          <a:solidFill>
            <a:schemeClr val="tx2"/>
          </a:solidFill>
          <a:ln cmpd="sng">
            <a:solidFill>
              <a:schemeClr val="tx2"/>
            </a:solidFill>
          </a:ln>
          <a:effectLst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EEBEFB9-CBFF-488A-AE8A-8F305F08FF33}"/>
              </a:ext>
            </a:extLst>
          </p:cNvPr>
          <p:cNvSpPr txBox="1"/>
          <p:nvPr/>
        </p:nvSpPr>
        <p:spPr>
          <a:xfrm>
            <a:off x="9163771" y="3123212"/>
            <a:ext cx="6602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45BDD761-5017-4DA5-9424-2DC0AEBE1085}"/>
              </a:ext>
            </a:extLst>
          </p:cNvPr>
          <p:cNvSpPr txBox="1"/>
          <p:nvPr/>
        </p:nvSpPr>
        <p:spPr>
          <a:xfrm>
            <a:off x="8961805" y="4178157"/>
            <a:ext cx="126930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8D7CD-D50D-425D-8927-2A59B1EBABBE}"/>
              </a:ext>
            </a:extLst>
          </p:cNvPr>
          <p:cNvSpPr/>
          <p:nvPr/>
        </p:nvSpPr>
        <p:spPr>
          <a:xfrm>
            <a:off x="9309763" y="3701727"/>
            <a:ext cx="625321" cy="2777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323BF13-D8F5-4710-994D-328703BB2649}"/>
              </a:ext>
            </a:extLst>
          </p:cNvPr>
          <p:cNvSpPr txBox="1"/>
          <p:nvPr/>
        </p:nvSpPr>
        <p:spPr>
          <a:xfrm rot="16200000">
            <a:off x="8088128" y="3639428"/>
            <a:ext cx="7966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</a:t>
            </a:r>
            <a:endParaRPr lang="pt-PT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D9EC5166-0D83-41DE-8F41-7F214DF6D922}"/>
              </a:ext>
            </a:extLst>
          </p:cNvPr>
          <p:cNvSpPr txBox="1"/>
          <p:nvPr/>
        </p:nvSpPr>
        <p:spPr>
          <a:xfrm>
            <a:off x="9243392" y="3677827"/>
            <a:ext cx="1564081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ON/OFF</a:t>
            </a:r>
            <a:endParaRPr lang="pt-P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0998A5E0-4AFD-4963-B247-F3A1BECCE761}"/>
              </a:ext>
            </a:extLst>
          </p:cNvPr>
          <p:cNvSpPr txBox="1"/>
          <p:nvPr/>
        </p:nvSpPr>
        <p:spPr>
          <a:xfrm rot="16200000">
            <a:off x="6738342" y="3452283"/>
            <a:ext cx="1687133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VOLANTE</a:t>
            </a:r>
            <a:endParaRPr lang="pt-PT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94F692-88CD-452C-A452-B24769F6235E}"/>
              </a:ext>
            </a:extLst>
          </p:cNvPr>
          <p:cNvSpPr/>
          <p:nvPr/>
        </p:nvSpPr>
        <p:spPr>
          <a:xfrm>
            <a:off x="8313628" y="2743200"/>
            <a:ext cx="1126643" cy="2190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BDBD9A-CB8D-48E9-8393-E18BDD18B838}"/>
              </a:ext>
            </a:extLst>
          </p:cNvPr>
          <p:cNvSpPr/>
          <p:nvPr/>
        </p:nvSpPr>
        <p:spPr>
          <a:xfrm>
            <a:off x="8320656" y="4777247"/>
            <a:ext cx="1126643" cy="2190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33DFE594-820E-440B-9E4E-D454321A4189}"/>
              </a:ext>
            </a:extLst>
          </p:cNvPr>
          <p:cNvSpPr txBox="1"/>
          <p:nvPr/>
        </p:nvSpPr>
        <p:spPr>
          <a:xfrm>
            <a:off x="8366347" y="2687160"/>
            <a:ext cx="1564081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CONFIRMAR</a:t>
            </a:r>
            <a:endParaRPr lang="pt-P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35">
            <a:extLst>
              <a:ext uri="{FF2B5EF4-FFF2-40B4-BE49-F238E27FC236}">
                <a16:creationId xmlns:a16="http://schemas.microsoft.com/office/drawing/2014/main" id="{B6AF3CA0-CF68-4E6F-A431-75FDA0648F6B}"/>
              </a:ext>
            </a:extLst>
          </p:cNvPr>
          <p:cNvSpPr txBox="1"/>
          <p:nvPr/>
        </p:nvSpPr>
        <p:spPr>
          <a:xfrm>
            <a:off x="8418669" y="4730429"/>
            <a:ext cx="1564081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pt-P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1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RuiFartaria</dc:creator>
  <cp:lastModifiedBy>RuiFartaria</cp:lastModifiedBy>
  <cp:revision>2</cp:revision>
  <dcterms:created xsi:type="dcterms:W3CDTF">2019-04-26T20:50:35Z</dcterms:created>
  <dcterms:modified xsi:type="dcterms:W3CDTF">2019-05-09T19:12:38Z</dcterms:modified>
</cp:coreProperties>
</file>