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5"/>
    <p:restoredTop sz="94648"/>
  </p:normalViewPr>
  <p:slideViewPr>
    <p:cSldViewPr snapToGrid="0" snapToObjects="1">
      <p:cViewPr varScale="1">
        <p:scale>
          <a:sx n="104" d="100"/>
          <a:sy n="104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1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0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8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C1F4642-257B-D342-9BDC-B1828085211C}" type="datetimeFigureOut">
              <a:rPr lang="en-US" smtClean="0"/>
              <a:t>3/16/22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335AA7-9602-354B-80BF-AC494CAAB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CCD2-79D1-3D47-BBB0-D94828972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31620"/>
            <a:ext cx="8991600" cy="2767102"/>
          </a:xfrm>
        </p:spPr>
        <p:txBody>
          <a:bodyPr>
            <a:normAutofit/>
          </a:bodyPr>
          <a:lstStyle/>
          <a:p>
            <a:r>
              <a:rPr lang="en-US" sz="4400" dirty="0"/>
              <a:t>Microsoft </a:t>
            </a:r>
            <a:r>
              <a:rPr lang="en-US" sz="4400" dirty="0" err="1"/>
              <a:t>Tenné</a:t>
            </a:r>
            <a:br>
              <a:rPr lang="en-US" sz="4400" dirty="0"/>
            </a:br>
            <a:br>
              <a:rPr lang="en-US" sz="2800" dirty="0"/>
            </a:br>
            <a:r>
              <a:rPr lang="en-US" sz="2800" cap="none" dirty="0">
                <a:latin typeface="+mn-lt"/>
              </a:rPr>
              <a:t>Creating with purpose,</a:t>
            </a:r>
            <a:br>
              <a:rPr lang="en-US" sz="2800" cap="none" dirty="0">
                <a:latin typeface="+mn-lt"/>
              </a:rPr>
            </a:br>
            <a:r>
              <a:rPr lang="en-US" sz="2800" cap="none" dirty="0">
                <a:latin typeface="+mn-lt"/>
              </a:rPr>
              <a:t>empowering movie achievement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DC2F3-3ECF-E446-AF09-92C98864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918602"/>
            <a:ext cx="6801612" cy="1239894"/>
          </a:xfrm>
        </p:spPr>
        <p:txBody>
          <a:bodyPr/>
          <a:lstStyle/>
          <a:p>
            <a:r>
              <a:rPr lang="en-US" dirty="0"/>
              <a:t>Rebecca Frost-Brewer</a:t>
            </a:r>
          </a:p>
        </p:txBody>
      </p:sp>
    </p:spTree>
    <p:extLst>
      <p:ext uri="{BB962C8B-B14F-4D97-AF65-F5344CB8AC3E}">
        <p14:creationId xmlns:p14="http://schemas.microsoft.com/office/powerpoint/2010/main" val="151474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172F-0158-634D-A3EA-3CBD7139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253F-142E-AE43-B190-34AA40B5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analysis of data from IMDb, The Movie Database, and Box Office Mojo reveal trends for Microsoft to use in determining what movies to make</a:t>
            </a:r>
          </a:p>
          <a:p>
            <a:pPr lvl="1"/>
            <a:r>
              <a:rPr lang="en-US" dirty="0"/>
              <a:t>For successful, sustained gross earnings over time, </a:t>
            </a:r>
            <a:r>
              <a:rPr lang="en-US" dirty="0" err="1"/>
              <a:t>Tenné</a:t>
            </a:r>
            <a:r>
              <a:rPr lang="en-US" dirty="0"/>
              <a:t> should produce Adventure and Action</a:t>
            </a:r>
          </a:p>
          <a:p>
            <a:pPr lvl="1"/>
            <a:r>
              <a:rPr lang="en-US" dirty="0"/>
              <a:t>For immediately successful gross earnings, </a:t>
            </a:r>
            <a:r>
              <a:rPr lang="en-US" dirty="0" err="1"/>
              <a:t>Tenné</a:t>
            </a:r>
            <a:r>
              <a:rPr lang="en-US" dirty="0"/>
              <a:t> should produce Sci-Fi, Animation, Adventure, Fantasy, or Action movies</a:t>
            </a:r>
          </a:p>
          <a:p>
            <a:pPr lvl="1"/>
            <a:r>
              <a:rPr lang="en-US" dirty="0"/>
              <a:t>Create Sci-Fi movies.</a:t>
            </a:r>
          </a:p>
        </p:txBody>
      </p:sp>
    </p:spTree>
    <p:extLst>
      <p:ext uri="{BB962C8B-B14F-4D97-AF65-F5344CB8AC3E}">
        <p14:creationId xmlns:p14="http://schemas.microsoft.com/office/powerpoint/2010/main" val="281553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1165-9B74-AB40-840C-2ED27596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762-471E-9D43-A11F-5074E693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&amp; 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F1E1DDE7-DED1-AB49-9C94-CEEA511D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087946"/>
            <a:ext cx="4782312" cy="26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273B00-65DF-1240-A63D-8392DA0FA6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10" b="29224"/>
          <a:stretch/>
        </p:blipFill>
        <p:spPr>
          <a:xfrm>
            <a:off x="20" y="10"/>
            <a:ext cx="12191980" cy="42428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928EA2-88ED-424C-A811-B45B398FB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F0B90-9D71-4D15-94CC-B9E1F445B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305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11091-0181-904B-A044-8922FC90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489554"/>
            <a:ext cx="8991600" cy="1279910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A0C4-4F94-F848-AD7F-287C7CD06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5800866"/>
            <a:ext cx="8991600" cy="43534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FFFFFF"/>
                </a:solidFill>
              </a:rPr>
              <a:t>Determine what kind of movies to make</a:t>
            </a:r>
          </a:p>
        </p:txBody>
      </p:sp>
    </p:spTree>
    <p:extLst>
      <p:ext uri="{BB962C8B-B14F-4D97-AF65-F5344CB8AC3E}">
        <p14:creationId xmlns:p14="http://schemas.microsoft.com/office/powerpoint/2010/main" val="418275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DF8D-5328-3E47-8790-52C5A557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9B41-7983-8A47-8759-18CC5BD1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The data for this analysis have come from: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Movie Database (movie title, audience rating)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IMDb (movie title, release year, genres, and audience rating)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Box Office Mojo (movie title, gross earnings)</a:t>
            </a:r>
          </a:p>
          <a:p>
            <a:r>
              <a:rPr lang="en-US" dirty="0">
                <a:solidFill>
                  <a:srgbClr val="404040"/>
                </a:solidFill>
              </a:rPr>
              <a:t>The data span the years from 2010 to 2018</a:t>
            </a:r>
          </a:p>
          <a:p>
            <a:r>
              <a:rPr lang="en-US" dirty="0">
                <a:solidFill>
                  <a:srgbClr val="404040"/>
                </a:solidFill>
              </a:rPr>
              <a:t>The target variables are release year, gross earnings, genres, and audience ratings.</a:t>
            </a:r>
          </a:p>
        </p:txBody>
      </p:sp>
    </p:spTree>
    <p:extLst>
      <p:ext uri="{BB962C8B-B14F-4D97-AF65-F5344CB8AC3E}">
        <p14:creationId xmlns:p14="http://schemas.microsoft.com/office/powerpoint/2010/main" val="290485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7AA1-4966-9D40-8616-5512DD5B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5F16-457A-074B-BD9A-46D62D852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The top three genres by number of movies created:</a:t>
            </a:r>
          </a:p>
          <a:p>
            <a:pPr lvl="1"/>
            <a:r>
              <a:rPr lang="en-US" dirty="0"/>
              <a:t>Drama (94)</a:t>
            </a:r>
          </a:p>
          <a:p>
            <a:pPr lvl="1"/>
            <a:r>
              <a:rPr lang="en-US" dirty="0"/>
              <a:t>Adventure (56)</a:t>
            </a:r>
          </a:p>
          <a:p>
            <a:pPr lvl="1"/>
            <a:r>
              <a:rPr lang="en-US" dirty="0"/>
              <a:t>Action (49)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65E546-0E6B-264F-BE90-2887A392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72636"/>
            <a:ext cx="6227064" cy="37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5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A688-57FD-2B41-9C37-79E31988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9593C-E45A-FF49-9385-12C9A1DD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549284"/>
            <a:ext cx="6227064" cy="37673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DCFB-1B6D-6D4F-A0A2-83D2D843B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The top five genres by average gross earnings per movie:</a:t>
            </a:r>
          </a:p>
          <a:p>
            <a:pPr lvl="1"/>
            <a:r>
              <a:rPr lang="en-US" dirty="0"/>
              <a:t>Sci-Fi ($291mil)</a:t>
            </a:r>
          </a:p>
          <a:p>
            <a:pPr lvl="1"/>
            <a:r>
              <a:rPr lang="en-US" dirty="0"/>
              <a:t>Animation ($278mil)</a:t>
            </a:r>
          </a:p>
          <a:p>
            <a:pPr lvl="1"/>
            <a:r>
              <a:rPr lang="en-US" dirty="0"/>
              <a:t>Adventure ($267mil)</a:t>
            </a:r>
          </a:p>
          <a:p>
            <a:pPr lvl="1"/>
            <a:r>
              <a:rPr lang="en-US" dirty="0"/>
              <a:t>Fantasy ($259mil)</a:t>
            </a:r>
          </a:p>
          <a:p>
            <a:pPr lvl="1"/>
            <a:r>
              <a:rPr lang="en-US" dirty="0"/>
              <a:t>Action ($253mil)</a:t>
            </a:r>
          </a:p>
        </p:txBody>
      </p:sp>
    </p:spTree>
    <p:extLst>
      <p:ext uri="{BB962C8B-B14F-4D97-AF65-F5344CB8AC3E}">
        <p14:creationId xmlns:p14="http://schemas.microsoft.com/office/powerpoint/2010/main" val="44841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2997-C605-0E41-868E-1A9EA2AF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58620-F344-964F-8054-18B80151E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3244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Top genres by total gross earnings over 2013-2018</a:t>
            </a:r>
          </a:p>
          <a:p>
            <a:pPr lvl="1"/>
            <a:r>
              <a:rPr lang="en-US" dirty="0"/>
              <a:t>Adventure ($17.4bil)</a:t>
            </a:r>
          </a:p>
          <a:p>
            <a:pPr lvl="1"/>
            <a:r>
              <a:rPr lang="en-US" dirty="0"/>
              <a:t>Action ($13.9bil)</a:t>
            </a:r>
          </a:p>
          <a:p>
            <a:pPr lvl="1"/>
            <a:r>
              <a:rPr lang="en-US" dirty="0"/>
              <a:t>Comedy ($7.0bil)</a:t>
            </a:r>
          </a:p>
          <a:p>
            <a:pPr lvl="1"/>
            <a:r>
              <a:rPr lang="en-US" dirty="0"/>
              <a:t>Sci-Fi ($6.4bil)</a:t>
            </a:r>
          </a:p>
          <a:p>
            <a:pPr lvl="1"/>
            <a:r>
              <a:rPr lang="en-US" dirty="0"/>
              <a:t>Animation ($5.5bil)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66D4FCF-8C27-4F4F-9B4B-C3BA220D6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23366" y="1432527"/>
            <a:ext cx="6227064" cy="4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7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CED1-D92B-134A-9CD0-49A25E6C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8DE60-3E85-E443-8EE7-1DE23D9EF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7506"/>
          </a:xfrm>
        </p:spPr>
        <p:txBody>
          <a:bodyPr>
            <a:normAutofit/>
          </a:bodyPr>
          <a:lstStyle/>
          <a:p>
            <a:r>
              <a:rPr lang="en-US" dirty="0"/>
              <a:t>For successful, sustained gross earnings over time, </a:t>
            </a:r>
            <a:r>
              <a:rPr lang="en-US" dirty="0" err="1"/>
              <a:t>Tenné</a:t>
            </a:r>
            <a:r>
              <a:rPr lang="en-US" dirty="0"/>
              <a:t> should produce Adventure and Action.</a:t>
            </a:r>
          </a:p>
          <a:p>
            <a:r>
              <a:rPr lang="en-US" dirty="0"/>
              <a:t>For immediately successful gross earnings, </a:t>
            </a:r>
            <a:r>
              <a:rPr lang="en-US" dirty="0" err="1"/>
              <a:t>Tenné</a:t>
            </a:r>
            <a:r>
              <a:rPr lang="en-US" dirty="0"/>
              <a:t> should produce movies that are Sci-Fi, Animation, Adventure, Fantasy, or Action</a:t>
            </a:r>
          </a:p>
          <a:p>
            <a:r>
              <a:rPr lang="en-US" dirty="0"/>
              <a:t>Create Sci-Fi movies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Next Steps</a:t>
            </a:r>
          </a:p>
          <a:p>
            <a:pPr lvl="1"/>
            <a:r>
              <a:rPr lang="en-US" dirty="0"/>
              <a:t>Analyze more recent data</a:t>
            </a:r>
          </a:p>
          <a:p>
            <a:pPr lvl="1"/>
            <a:r>
              <a:rPr lang="en-US" dirty="0"/>
              <a:t>Analyze streaming data</a:t>
            </a:r>
          </a:p>
          <a:p>
            <a:pPr lvl="1"/>
            <a:r>
              <a:rPr lang="en-US" dirty="0"/>
              <a:t>Analyze demographics of movie-makers and movie-watchers</a:t>
            </a:r>
          </a:p>
        </p:txBody>
      </p:sp>
    </p:spTree>
    <p:extLst>
      <p:ext uri="{BB962C8B-B14F-4D97-AF65-F5344CB8AC3E}">
        <p14:creationId xmlns:p14="http://schemas.microsoft.com/office/powerpoint/2010/main" val="26154707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{EEBD0C9C-CF3B-8844-8490-4051527557F5}tf10001120</Template>
  <TotalTime>2239</TotalTime>
  <Words>312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Microsoft Tenné  Creating with purpose, empowering movie achievement</vt:lpstr>
      <vt:lpstr>Summary</vt:lpstr>
      <vt:lpstr>Outline</vt:lpstr>
      <vt:lpstr>Business Problem</vt:lpstr>
      <vt:lpstr>Data &amp; methods</vt:lpstr>
      <vt:lpstr>results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Tenné  Creating with purpose, empowering movie achievement</dc:title>
  <dc:creator>Rebecca Frost Brewer</dc:creator>
  <cp:lastModifiedBy>Rebecca Frost Brewer</cp:lastModifiedBy>
  <cp:revision>3</cp:revision>
  <dcterms:created xsi:type="dcterms:W3CDTF">2022-03-16T13:09:54Z</dcterms:created>
  <dcterms:modified xsi:type="dcterms:W3CDTF">2022-03-18T02:29:46Z</dcterms:modified>
</cp:coreProperties>
</file>