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648"/>
  </p:normalViewPr>
  <p:slideViewPr>
    <p:cSldViewPr snapToGrid="0" snapToObjects="1">
      <p:cViewPr varScale="1">
        <p:scale>
          <a:sx n="87" d="100"/>
          <a:sy n="87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CCD2-79D1-3D47-BBB0-D9482897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31620"/>
            <a:ext cx="8991600" cy="2767102"/>
          </a:xfrm>
        </p:spPr>
        <p:txBody>
          <a:bodyPr>
            <a:normAutofit/>
          </a:bodyPr>
          <a:lstStyle/>
          <a:p>
            <a:r>
              <a:rPr lang="en-US" sz="4400" dirty="0"/>
              <a:t>Microsoft </a:t>
            </a:r>
            <a:r>
              <a:rPr lang="en-US" sz="4400" dirty="0" err="1"/>
              <a:t>Tenné</a:t>
            </a:r>
            <a:br>
              <a:rPr lang="en-US" sz="4400" dirty="0"/>
            </a:br>
            <a:br>
              <a:rPr lang="en-US" sz="2800" dirty="0"/>
            </a:br>
            <a:r>
              <a:rPr lang="en-US" sz="2800" cap="none" dirty="0">
                <a:latin typeface="+mn-lt"/>
              </a:rPr>
              <a:t>Creating with purpose,</a:t>
            </a:r>
            <a:br>
              <a:rPr lang="en-US" sz="2800" cap="none" dirty="0">
                <a:latin typeface="+mn-lt"/>
              </a:rPr>
            </a:br>
            <a:r>
              <a:rPr lang="en-US" sz="2800" cap="none" dirty="0">
                <a:latin typeface="+mn-lt"/>
              </a:rPr>
              <a:t>empowering movie achievement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C2F3-3ECF-E446-AF09-92C98864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18602"/>
            <a:ext cx="6801612" cy="1239894"/>
          </a:xfrm>
        </p:spPr>
        <p:txBody>
          <a:bodyPr/>
          <a:lstStyle/>
          <a:p>
            <a:r>
              <a:rPr lang="en-US" dirty="0"/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151474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172F-0158-634D-A3EA-3CBD7139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253F-142E-AE43-B190-34AA40B5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analysis of data from IMDb, The Movie Database, and Box Office Mojo reveal trends for Microsoft to use in determining what movies to make</a:t>
            </a:r>
          </a:p>
          <a:p>
            <a:pPr lvl="1"/>
            <a:r>
              <a:rPr lang="en-US" dirty="0"/>
              <a:t>For successful gross earnings, </a:t>
            </a:r>
            <a:r>
              <a:rPr lang="en-US" dirty="0" err="1"/>
              <a:t>Tenné</a:t>
            </a:r>
            <a:r>
              <a:rPr lang="en-US" dirty="0"/>
              <a:t> should produce Sci-Fi, Adventure, and Action movies</a:t>
            </a:r>
          </a:p>
          <a:p>
            <a:pPr lvl="1"/>
            <a:r>
              <a:rPr lang="en-US" dirty="0"/>
              <a:t>For successful audience ratings, </a:t>
            </a:r>
            <a:r>
              <a:rPr lang="en-US" dirty="0" err="1"/>
              <a:t>Tenné</a:t>
            </a:r>
            <a:r>
              <a:rPr lang="en-US" dirty="0"/>
              <a:t> should produce Musical, Sci-Fi, and Animation movies. </a:t>
            </a:r>
          </a:p>
          <a:p>
            <a:pPr lvl="1"/>
            <a:r>
              <a:rPr lang="en-US" dirty="0"/>
              <a:t>Create Sci-Fi movies</a:t>
            </a:r>
          </a:p>
        </p:txBody>
      </p:sp>
    </p:spTree>
    <p:extLst>
      <p:ext uri="{BB962C8B-B14F-4D97-AF65-F5344CB8AC3E}">
        <p14:creationId xmlns:p14="http://schemas.microsoft.com/office/powerpoint/2010/main" val="281553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165-9B74-AB40-840C-2ED27596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762-471E-9D43-A11F-5074E693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&amp;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1E1DDE7-DED1-AB49-9C94-CEEA511D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273B00-65DF-1240-A63D-8392DA0F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0" b="29224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928EA2-88ED-424C-A811-B45B398F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F0B90-9D71-4D15-94CC-B9E1F445B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305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1091-0181-904B-A044-8922FC90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A0C4-4F94-F848-AD7F-287C7CD0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800866"/>
            <a:ext cx="8991600" cy="4353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Determine what kind of movies to make</a:t>
            </a:r>
          </a:p>
        </p:txBody>
      </p:sp>
    </p:spTree>
    <p:extLst>
      <p:ext uri="{BB962C8B-B14F-4D97-AF65-F5344CB8AC3E}">
        <p14:creationId xmlns:p14="http://schemas.microsoft.com/office/powerpoint/2010/main" val="41827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DF8D-5328-3E47-8790-52C5A557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9B41-7983-8A47-8759-18CC5BD1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data for this analysis have come from: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Movie Database (movie title, audience rating)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IMDb (movie title, release year, genres, and audience rating)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Box Office Mojo (movie title, gross earnings)</a:t>
            </a:r>
          </a:p>
          <a:p>
            <a:r>
              <a:rPr lang="en-US" dirty="0">
                <a:solidFill>
                  <a:srgbClr val="404040"/>
                </a:solidFill>
              </a:rPr>
              <a:t>The data span the years from 2010 to 2018</a:t>
            </a:r>
          </a:p>
          <a:p>
            <a:r>
              <a:rPr lang="en-US" dirty="0">
                <a:solidFill>
                  <a:srgbClr val="404040"/>
                </a:solidFill>
              </a:rPr>
              <a:t>The target variables are release year, gross earnings, genres, and audience ratings.</a:t>
            </a:r>
          </a:p>
        </p:txBody>
      </p:sp>
    </p:spTree>
    <p:extLst>
      <p:ext uri="{BB962C8B-B14F-4D97-AF65-F5344CB8AC3E}">
        <p14:creationId xmlns:p14="http://schemas.microsoft.com/office/powerpoint/2010/main" val="29048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7AA1-4966-9D40-8616-5512DD5B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5F16-457A-074B-BD9A-46D62D85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top three genres by number of movies created:</a:t>
            </a:r>
          </a:p>
          <a:p>
            <a:pPr lvl="1"/>
            <a:r>
              <a:rPr lang="en-US" dirty="0"/>
              <a:t>Drama (250)</a:t>
            </a:r>
          </a:p>
          <a:p>
            <a:pPr lvl="1"/>
            <a:r>
              <a:rPr lang="en-US" dirty="0"/>
              <a:t>Comedy (102)</a:t>
            </a:r>
          </a:p>
          <a:p>
            <a:pPr lvl="1"/>
            <a:r>
              <a:rPr lang="en-US" dirty="0"/>
              <a:t>Adventure (90)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4447197-6111-9748-9A9B-346A2020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95987"/>
            <a:ext cx="6227064" cy="36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E535-DD97-6A4A-86B6-93D24C5A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8548-EA8A-134A-900B-A146C5F59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4492932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top three genres by average rating:</a:t>
            </a:r>
          </a:p>
          <a:p>
            <a:pPr lvl="1"/>
            <a:r>
              <a:rPr lang="en-US" dirty="0"/>
              <a:t>Musical (7.7)</a:t>
            </a:r>
          </a:p>
          <a:p>
            <a:pPr lvl="1"/>
            <a:r>
              <a:rPr lang="en-US" dirty="0"/>
              <a:t>Sci-Fi (7.6)</a:t>
            </a:r>
          </a:p>
          <a:p>
            <a:pPr lvl="1"/>
            <a:r>
              <a:rPr lang="en-US" dirty="0"/>
              <a:t>Animation (7.5)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D3AFC1-E19A-8043-827E-2B646F1CF16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0839636"/>
              </p:ext>
            </p:extLst>
          </p:nvPr>
        </p:nvGraphicFramePr>
        <p:xfrm>
          <a:off x="6272789" y="1709831"/>
          <a:ext cx="4782313" cy="344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525">
                  <a:extLst>
                    <a:ext uri="{9D8B030D-6E8A-4147-A177-3AD203B41FA5}">
                      <a16:colId xmlns:a16="http://schemas.microsoft.com/office/drawing/2014/main" val="3114018930"/>
                    </a:ext>
                  </a:extLst>
                </a:gridCol>
                <a:gridCol w="1753655">
                  <a:extLst>
                    <a:ext uri="{9D8B030D-6E8A-4147-A177-3AD203B41FA5}">
                      <a16:colId xmlns:a16="http://schemas.microsoft.com/office/drawing/2014/main" val="296534289"/>
                    </a:ext>
                  </a:extLst>
                </a:gridCol>
                <a:gridCol w="1661133">
                  <a:extLst>
                    <a:ext uri="{9D8B030D-6E8A-4147-A177-3AD203B41FA5}">
                      <a16:colId xmlns:a16="http://schemas.microsoft.com/office/drawing/2014/main" val="2921994735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Genre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Count of Movies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Average Rating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81220551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Musical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7.7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2564210568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Sci-Fi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33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7.6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394120721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Animation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44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7.52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186290199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Mystery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28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7.51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216734772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Adventure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104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7.51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2042033125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Documentary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41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7.49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612538735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Biography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95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7.48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15649994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Action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91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7.48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292430326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r>
                        <a:rPr lang="en-US" sz="1500"/>
                        <a:t>Crime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66</a:t>
                      </a:r>
                    </a:p>
                  </a:txBody>
                  <a:tcPr marL="78325" marR="78325" marT="39162" marB="39162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7.48</a:t>
                      </a:r>
                    </a:p>
                  </a:txBody>
                  <a:tcPr marL="78325" marR="78325" marT="39162" marB="39162"/>
                </a:tc>
                <a:extLst>
                  <a:ext uri="{0D108BD9-81ED-4DB2-BD59-A6C34878D82A}">
                    <a16:rowId xmlns:a16="http://schemas.microsoft.com/office/drawing/2014/main" val="3303699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6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A688-57FD-2B41-9C37-79E31988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E87E82A-77C4-1D46-8927-5E45A528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41501"/>
            <a:ext cx="6227064" cy="3782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CFB-1B6D-6D4F-A0A2-83D2D843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top three genres by average gross earnings:</a:t>
            </a:r>
          </a:p>
          <a:p>
            <a:pPr lvl="1"/>
            <a:r>
              <a:rPr lang="en-US" dirty="0"/>
              <a:t>Sci-Fi ($251mil)</a:t>
            </a:r>
          </a:p>
          <a:p>
            <a:pPr lvl="1"/>
            <a:r>
              <a:rPr lang="en-US" dirty="0"/>
              <a:t>Adventure ($214mil)</a:t>
            </a:r>
          </a:p>
          <a:p>
            <a:pPr lvl="1"/>
            <a:r>
              <a:rPr lang="en-US" dirty="0"/>
              <a:t>Action ($207mil)</a:t>
            </a:r>
          </a:p>
        </p:txBody>
      </p:sp>
    </p:spTree>
    <p:extLst>
      <p:ext uri="{BB962C8B-B14F-4D97-AF65-F5344CB8AC3E}">
        <p14:creationId xmlns:p14="http://schemas.microsoft.com/office/powerpoint/2010/main" val="44841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ED1-D92B-134A-9CD0-49A25E6C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DE60-3E85-E443-8EE7-1DE23D9E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7506"/>
          </a:xfrm>
        </p:spPr>
        <p:txBody>
          <a:bodyPr>
            <a:normAutofit/>
          </a:bodyPr>
          <a:lstStyle/>
          <a:p>
            <a:r>
              <a:rPr lang="en-US" dirty="0"/>
              <a:t>For successful gross earnings, </a:t>
            </a:r>
            <a:r>
              <a:rPr lang="en-US" dirty="0" err="1"/>
              <a:t>Tenné</a:t>
            </a:r>
            <a:r>
              <a:rPr lang="en-US" dirty="0"/>
              <a:t> should produce Sci-Fi, Adventure, and Action movies</a:t>
            </a:r>
          </a:p>
          <a:p>
            <a:r>
              <a:rPr lang="en-US" dirty="0"/>
              <a:t>For successful audience ratings, </a:t>
            </a:r>
            <a:r>
              <a:rPr lang="en-US" dirty="0" err="1"/>
              <a:t>Tenné</a:t>
            </a:r>
            <a:r>
              <a:rPr lang="en-US" dirty="0"/>
              <a:t> should produce Musical, Sci-Fi, and Animation movies</a:t>
            </a:r>
          </a:p>
          <a:p>
            <a:r>
              <a:rPr lang="en-US" dirty="0"/>
              <a:t>Create Sci-Fi movies. Between 2013 and 2018, 492 movies were produced, and only 29 of those movies were Sci-Fi. </a:t>
            </a:r>
          </a:p>
          <a:p>
            <a:r>
              <a:rPr lang="en-US" b="1" dirty="0"/>
              <a:t>Next Steps</a:t>
            </a:r>
          </a:p>
          <a:p>
            <a:pPr lvl="1"/>
            <a:r>
              <a:rPr lang="en-US" dirty="0"/>
              <a:t>Analyze more recent data</a:t>
            </a:r>
          </a:p>
          <a:p>
            <a:pPr lvl="1"/>
            <a:r>
              <a:rPr lang="en-US" dirty="0"/>
              <a:t>Analyze streaming data</a:t>
            </a:r>
          </a:p>
          <a:p>
            <a:pPr lvl="1"/>
            <a:r>
              <a:rPr lang="en-US" dirty="0"/>
              <a:t>Analyze demographics of movie-makers and movie-watchers</a:t>
            </a:r>
          </a:p>
        </p:txBody>
      </p:sp>
    </p:spTree>
    <p:extLst>
      <p:ext uri="{BB962C8B-B14F-4D97-AF65-F5344CB8AC3E}">
        <p14:creationId xmlns:p14="http://schemas.microsoft.com/office/powerpoint/2010/main" val="2615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44</TotalTime>
  <Words>334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Microsoft Tenné  Creating with purpose, empowering movie achievement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Tenné  Creating with purpose, empowering movie achievement</dc:title>
  <dc:creator>Rebecca Frost Brewer</dc:creator>
  <cp:lastModifiedBy>Rebecca Frost Brewer</cp:lastModifiedBy>
  <cp:revision>1</cp:revision>
  <dcterms:created xsi:type="dcterms:W3CDTF">2022-03-16T13:09:54Z</dcterms:created>
  <dcterms:modified xsi:type="dcterms:W3CDTF">2022-03-16T13:54:07Z</dcterms:modified>
</cp:coreProperties>
</file>