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4"/>
    <p:restoredTop sz="96197"/>
  </p:normalViewPr>
  <p:slideViewPr>
    <p:cSldViewPr snapToGrid="0" snapToObjects="1">
      <p:cViewPr varScale="1">
        <p:scale>
          <a:sx n="109" d="100"/>
          <a:sy n="109" d="100"/>
        </p:scale>
        <p:origin x="208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9296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4/18/22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90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4/18/22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918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4/18/22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255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477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4/18/22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488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4/18/22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564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4/18/22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47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4/18/22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663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4/18/22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79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4/18/22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498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4/18/22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541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6C5B0-045B-B9B9-E104-BB5E614920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Advising Emerald City Realtors on Sale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2CECD-DD78-08A8-EE92-3DBE314819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Rebecca Frost-Brewer</a:t>
            </a:r>
          </a:p>
          <a:p>
            <a:r>
              <a:rPr lang="en-US" dirty="0"/>
              <a:t>April 20, 2022</a:t>
            </a:r>
          </a:p>
        </p:txBody>
      </p:sp>
    </p:spTree>
    <p:extLst>
      <p:ext uri="{BB962C8B-B14F-4D97-AF65-F5344CB8AC3E}">
        <p14:creationId xmlns:p14="http://schemas.microsoft.com/office/powerpoint/2010/main" val="2180956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868DF-75E8-4339-A63E-1DA8A6689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0E721-52C9-4F09-4C05-38CD44413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Completed on behalf of Emerald City Realtors, a realty firm dedicated to affordable housing</a:t>
            </a:r>
          </a:p>
          <a:p>
            <a:r>
              <a:rPr lang="en-US" dirty="0"/>
              <a:t>Providing recommendations for prospective </a:t>
            </a:r>
            <a:r>
              <a:rPr lang="en-US" dirty="0" err="1"/>
              <a:t>homesellers</a:t>
            </a:r>
            <a:r>
              <a:rPr lang="en-US" dirty="0"/>
              <a:t> about what they can do to increase the estimated value of their homes, and by what amount</a:t>
            </a:r>
          </a:p>
        </p:txBody>
      </p:sp>
    </p:spTree>
    <p:extLst>
      <p:ext uri="{BB962C8B-B14F-4D97-AF65-F5344CB8AC3E}">
        <p14:creationId xmlns:p14="http://schemas.microsoft.com/office/powerpoint/2010/main" val="1143071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36436-D0A4-8384-F6CF-9C8C58F91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and 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81783-CFC1-36D0-FE28-045C67969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Stakeholders: the lead executives of Emerald City Realtors</a:t>
            </a:r>
          </a:p>
          <a:p>
            <a:r>
              <a:rPr lang="en-US" dirty="0"/>
              <a:t>Real-world problem: providing prospective </a:t>
            </a:r>
            <a:r>
              <a:rPr lang="en-US" dirty="0" err="1"/>
              <a:t>homesellers</a:t>
            </a:r>
            <a:r>
              <a:rPr lang="en-US" dirty="0"/>
              <a:t> of affordable homes in King County advice on how to increase the estimated value of their home, and by what amount</a:t>
            </a:r>
          </a:p>
          <a:p>
            <a:r>
              <a:rPr lang="en-US" dirty="0"/>
              <a:t>Data: King County housing sales data from 2014-2015</a:t>
            </a:r>
          </a:p>
        </p:txBody>
      </p:sp>
    </p:spTree>
    <p:extLst>
      <p:ext uri="{BB962C8B-B14F-4D97-AF65-F5344CB8AC3E}">
        <p14:creationId xmlns:p14="http://schemas.microsoft.com/office/powerpoint/2010/main" val="4253802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22D5A-4E6A-D496-7162-8CDCBB3B6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8DDC8-1C30-0AB5-6675-0AD9C14D2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Square feet of living space alone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All quantitative features of a home: square footage, number of bedrooms, bathrooms, and floors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All qualitative features of a home: renovation status, grade, and condition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All of the most influential features of a home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All home features</a:t>
            </a:r>
          </a:p>
        </p:txBody>
      </p:sp>
    </p:spTree>
    <p:extLst>
      <p:ext uri="{BB962C8B-B14F-4D97-AF65-F5344CB8AC3E}">
        <p14:creationId xmlns:p14="http://schemas.microsoft.com/office/powerpoint/2010/main" val="2049590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A0D92-B04B-8567-C772-69CA2E73C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CD3D9-18D3-D9BC-BAE1-433D1559B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27587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Square feet of living space alone: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Does not perform well, only explaining 39% of variance in the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All quantitative features of a home: square footage, number of bedrooms, bathrooms, and floors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Performs minimally better than the baseline, explaining 40% of variance in the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All qualitative features of a home: renovation status, grade, and condition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Performs better, explaining 44.3% variance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All of the most influential features of a home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Performs down a bit from qualitative model, explaining 41.5% variance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All home features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Best performing model, explaining 50.3% variance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30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BE595-5519-098D-E481-EDCCCCAFD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A9566-CFCB-ABEF-08A3-A4673AD22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a renovation project to add square footage of living space to the home, which can increase the sale price of the home by $140,880</a:t>
            </a:r>
          </a:p>
          <a:p>
            <a:r>
              <a:rPr lang="en-US" dirty="0"/>
              <a:t>If increasing the square footage of the home is impossible, complete a renovation project that improves a home's condition from Fair to Good, which would increase the sale price of the home by $39,627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742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00E3D-826D-171C-AA23-7FDC289F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8B9C3-EB5D-F433-5F0B-61D400808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Deliver recommendations to prospective </a:t>
            </a:r>
            <a:r>
              <a:rPr lang="en-US" dirty="0" err="1"/>
              <a:t>homesellers</a:t>
            </a:r>
            <a:endParaRPr lang="en-US" dirty="0"/>
          </a:p>
          <a:p>
            <a:r>
              <a:rPr lang="en-US" dirty="0"/>
              <a:t>Collect more recent sales data</a:t>
            </a:r>
          </a:p>
          <a:p>
            <a:r>
              <a:rPr lang="en-US" dirty="0"/>
              <a:t>Narrow analysis to specific neighborhoods</a:t>
            </a:r>
          </a:p>
        </p:txBody>
      </p:sp>
    </p:spTree>
    <p:extLst>
      <p:ext uri="{BB962C8B-B14F-4D97-AF65-F5344CB8AC3E}">
        <p14:creationId xmlns:p14="http://schemas.microsoft.com/office/powerpoint/2010/main" val="932920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14402-96E4-810B-73F9-4252F4FF1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D0281-82AC-130D-1D87-66B7C1843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9180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{EEBD0C9C-CF3B-8844-8490-4051527557F5}tf10001120</Template>
  <TotalTime>26</TotalTime>
  <Words>346</Words>
  <Application>Microsoft Macintosh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Parcel</vt:lpstr>
      <vt:lpstr>Advising Emerald City Realtors on Sale Prices</vt:lpstr>
      <vt:lpstr>Overview</vt:lpstr>
      <vt:lpstr>Business and Data Understanding</vt:lpstr>
      <vt:lpstr>Modeling</vt:lpstr>
      <vt:lpstr>Regression Results</vt:lpstr>
      <vt:lpstr>Recommendations</vt:lpstr>
      <vt:lpstr>Next Steps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Advising Emerald City Realtors on Sale Prices</dc:title>
  <dc:creator>Rebecca Frost Brewer</dc:creator>
  <cp:lastModifiedBy>Rebecca Frost Brewer</cp:lastModifiedBy>
  <cp:revision>4</cp:revision>
  <dcterms:created xsi:type="dcterms:W3CDTF">2022-04-19T02:33:55Z</dcterms:created>
  <dcterms:modified xsi:type="dcterms:W3CDTF">2022-04-19T03:00:41Z</dcterms:modified>
</cp:coreProperties>
</file>