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70"/>
    <p:restoredTop sz="94648"/>
  </p:normalViewPr>
  <p:slideViewPr>
    <p:cSldViewPr snapToGrid="0" snapToObjects="1">
      <p:cViewPr varScale="1">
        <p:scale>
          <a:sx n="115" d="100"/>
          <a:sy n="115" d="100"/>
        </p:scale>
        <p:origin x="232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DBD00D-D62F-4AB7-871D-801FC39CECF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E4B1A37-D0D4-4D97-9AC6-7BBF64E39F7E}">
      <dgm:prSet/>
      <dgm:spPr/>
      <dgm:t>
        <a:bodyPr/>
        <a:lstStyle/>
        <a:p>
          <a:r>
            <a:rPr lang="en-US"/>
            <a:t>Business and Data Understanding</a:t>
          </a:r>
        </a:p>
      </dgm:t>
    </dgm:pt>
    <dgm:pt modelId="{BB57D6C3-B0D9-404F-BE23-9F5A7E762CB0}" type="parTrans" cxnId="{5695A7AC-3F46-4FDB-A830-81B01E628799}">
      <dgm:prSet/>
      <dgm:spPr/>
      <dgm:t>
        <a:bodyPr/>
        <a:lstStyle/>
        <a:p>
          <a:endParaRPr lang="en-US"/>
        </a:p>
      </dgm:t>
    </dgm:pt>
    <dgm:pt modelId="{F92E20EA-DC3B-4CC2-93BB-36D323822BA7}" type="sibTrans" cxnId="{5695A7AC-3F46-4FDB-A830-81B01E628799}">
      <dgm:prSet/>
      <dgm:spPr/>
      <dgm:t>
        <a:bodyPr/>
        <a:lstStyle/>
        <a:p>
          <a:endParaRPr lang="en-US"/>
        </a:p>
      </dgm:t>
    </dgm:pt>
    <dgm:pt modelId="{3956D6E8-AA43-46FC-BDE5-9FC92FCFF5D6}">
      <dgm:prSet/>
      <dgm:spPr/>
      <dgm:t>
        <a:bodyPr/>
        <a:lstStyle/>
        <a:p>
          <a:r>
            <a:rPr lang="en-US"/>
            <a:t>Modeling</a:t>
          </a:r>
        </a:p>
      </dgm:t>
    </dgm:pt>
    <dgm:pt modelId="{BBFBB479-4501-417E-9525-832F03C3327B}" type="parTrans" cxnId="{A250B239-3A23-4D15-AFB8-863654060883}">
      <dgm:prSet/>
      <dgm:spPr/>
      <dgm:t>
        <a:bodyPr/>
        <a:lstStyle/>
        <a:p>
          <a:endParaRPr lang="en-US"/>
        </a:p>
      </dgm:t>
    </dgm:pt>
    <dgm:pt modelId="{5D475AB3-04F6-40FE-AB62-4ECFD87E546E}" type="sibTrans" cxnId="{A250B239-3A23-4D15-AFB8-863654060883}">
      <dgm:prSet/>
      <dgm:spPr/>
      <dgm:t>
        <a:bodyPr/>
        <a:lstStyle/>
        <a:p>
          <a:endParaRPr lang="en-US"/>
        </a:p>
      </dgm:t>
    </dgm:pt>
    <dgm:pt modelId="{BC675B0B-713C-40BB-9B20-1DABFF5A8644}">
      <dgm:prSet/>
      <dgm:spPr/>
      <dgm:t>
        <a:bodyPr/>
        <a:lstStyle/>
        <a:p>
          <a:r>
            <a:rPr lang="en-US"/>
            <a:t>Evaluation</a:t>
          </a:r>
        </a:p>
      </dgm:t>
    </dgm:pt>
    <dgm:pt modelId="{0C16266B-B667-4CC9-BAE0-7B1E74F6B103}" type="parTrans" cxnId="{2E433B44-FEA2-4847-B32F-F8E1B954D43A}">
      <dgm:prSet/>
      <dgm:spPr/>
      <dgm:t>
        <a:bodyPr/>
        <a:lstStyle/>
        <a:p>
          <a:endParaRPr lang="en-US"/>
        </a:p>
      </dgm:t>
    </dgm:pt>
    <dgm:pt modelId="{8B2ADAB8-E101-4BC6-AE45-1F06FB8104A5}" type="sibTrans" cxnId="{2E433B44-FEA2-4847-B32F-F8E1B954D43A}">
      <dgm:prSet/>
      <dgm:spPr/>
      <dgm:t>
        <a:bodyPr/>
        <a:lstStyle/>
        <a:p>
          <a:endParaRPr lang="en-US"/>
        </a:p>
      </dgm:t>
    </dgm:pt>
    <dgm:pt modelId="{6DCAC2E8-AA3D-4FF7-8315-E9EA7C840639}">
      <dgm:prSet/>
      <dgm:spPr/>
      <dgm:t>
        <a:bodyPr/>
        <a:lstStyle/>
        <a:p>
          <a:r>
            <a:rPr lang="en-US"/>
            <a:t>Recommendations</a:t>
          </a:r>
        </a:p>
      </dgm:t>
    </dgm:pt>
    <dgm:pt modelId="{F4B848D1-8107-497D-87E0-CE2635D81C15}" type="parTrans" cxnId="{8741068F-DE0E-408D-8B4E-252EAF08EBE7}">
      <dgm:prSet/>
      <dgm:spPr/>
      <dgm:t>
        <a:bodyPr/>
        <a:lstStyle/>
        <a:p>
          <a:endParaRPr lang="en-US"/>
        </a:p>
      </dgm:t>
    </dgm:pt>
    <dgm:pt modelId="{E6F3D6E0-243D-430D-8BD0-E71F5A0B250C}" type="sibTrans" cxnId="{8741068F-DE0E-408D-8B4E-252EAF08EBE7}">
      <dgm:prSet/>
      <dgm:spPr/>
      <dgm:t>
        <a:bodyPr/>
        <a:lstStyle/>
        <a:p>
          <a:endParaRPr lang="en-US"/>
        </a:p>
      </dgm:t>
    </dgm:pt>
    <dgm:pt modelId="{6E80406A-73BE-40C4-B836-D5D7964A3A68}">
      <dgm:prSet/>
      <dgm:spPr/>
      <dgm:t>
        <a:bodyPr/>
        <a:lstStyle/>
        <a:p>
          <a:r>
            <a:rPr lang="en-US"/>
            <a:t>Next Steps</a:t>
          </a:r>
        </a:p>
      </dgm:t>
    </dgm:pt>
    <dgm:pt modelId="{DD2EBFD9-EB9B-4582-9952-EE92B503A06D}" type="parTrans" cxnId="{3E419E23-4EC9-40C6-8B65-786AC778899C}">
      <dgm:prSet/>
      <dgm:spPr/>
      <dgm:t>
        <a:bodyPr/>
        <a:lstStyle/>
        <a:p>
          <a:endParaRPr lang="en-US"/>
        </a:p>
      </dgm:t>
    </dgm:pt>
    <dgm:pt modelId="{BBD7939D-74B0-4E8B-8631-EAA9385B98DD}" type="sibTrans" cxnId="{3E419E23-4EC9-40C6-8B65-786AC778899C}">
      <dgm:prSet/>
      <dgm:spPr/>
      <dgm:t>
        <a:bodyPr/>
        <a:lstStyle/>
        <a:p>
          <a:endParaRPr lang="en-US"/>
        </a:p>
      </dgm:t>
    </dgm:pt>
    <dgm:pt modelId="{B7098C9B-CF4A-4410-9430-1AF4E39BDD90}" type="pres">
      <dgm:prSet presAssocID="{C6DBD00D-D62F-4AB7-871D-801FC39CECFA}" presName="root" presStyleCnt="0">
        <dgm:presLayoutVars>
          <dgm:dir/>
          <dgm:resizeHandles val="exact"/>
        </dgm:presLayoutVars>
      </dgm:prSet>
      <dgm:spPr/>
    </dgm:pt>
    <dgm:pt modelId="{22F95478-0FE6-405D-A0D4-B024979BA677}" type="pres">
      <dgm:prSet presAssocID="{3E4B1A37-D0D4-4D97-9AC6-7BBF64E39F7E}" presName="compNode" presStyleCnt="0"/>
      <dgm:spPr/>
    </dgm:pt>
    <dgm:pt modelId="{B242EA62-860A-470C-BD9C-18BBF14212CF}" type="pres">
      <dgm:prSet presAssocID="{3E4B1A37-D0D4-4D97-9AC6-7BBF64E39F7E}" presName="bgRect" presStyleLbl="bgShp" presStyleIdx="0" presStyleCnt="5"/>
      <dgm:spPr/>
    </dgm:pt>
    <dgm:pt modelId="{64BA12B3-F0D2-4CBA-9C8C-D7DE2D299D7D}" type="pres">
      <dgm:prSet presAssocID="{3E4B1A37-D0D4-4D97-9AC6-7BBF64E39F7E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BDBB8737-DCE8-47F8-BB13-FFA962C15AE9}" type="pres">
      <dgm:prSet presAssocID="{3E4B1A37-D0D4-4D97-9AC6-7BBF64E39F7E}" presName="spaceRect" presStyleCnt="0"/>
      <dgm:spPr/>
    </dgm:pt>
    <dgm:pt modelId="{E402FA40-CADB-45F8-A22C-3A74E1890B6C}" type="pres">
      <dgm:prSet presAssocID="{3E4B1A37-D0D4-4D97-9AC6-7BBF64E39F7E}" presName="parTx" presStyleLbl="revTx" presStyleIdx="0" presStyleCnt="5">
        <dgm:presLayoutVars>
          <dgm:chMax val="0"/>
          <dgm:chPref val="0"/>
        </dgm:presLayoutVars>
      </dgm:prSet>
      <dgm:spPr/>
    </dgm:pt>
    <dgm:pt modelId="{D1A89263-6C94-4D66-A587-C642AB5BE926}" type="pres">
      <dgm:prSet presAssocID="{F92E20EA-DC3B-4CC2-93BB-36D323822BA7}" presName="sibTrans" presStyleCnt="0"/>
      <dgm:spPr/>
    </dgm:pt>
    <dgm:pt modelId="{43446F46-16DD-4805-9DAF-B478377FF802}" type="pres">
      <dgm:prSet presAssocID="{3956D6E8-AA43-46FC-BDE5-9FC92FCFF5D6}" presName="compNode" presStyleCnt="0"/>
      <dgm:spPr/>
    </dgm:pt>
    <dgm:pt modelId="{2256D319-D869-4B08-A676-7F18CDCEC58E}" type="pres">
      <dgm:prSet presAssocID="{3956D6E8-AA43-46FC-BDE5-9FC92FCFF5D6}" presName="bgRect" presStyleLbl="bgShp" presStyleIdx="1" presStyleCnt="5"/>
      <dgm:spPr/>
    </dgm:pt>
    <dgm:pt modelId="{02C56A36-6587-4215-8FBA-631584D6A0D6}" type="pres">
      <dgm:prSet presAssocID="{3956D6E8-AA43-46FC-BDE5-9FC92FCFF5D6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A8E6EA0A-94C8-4744-94D7-5B7750EDC07F}" type="pres">
      <dgm:prSet presAssocID="{3956D6E8-AA43-46FC-BDE5-9FC92FCFF5D6}" presName="spaceRect" presStyleCnt="0"/>
      <dgm:spPr/>
    </dgm:pt>
    <dgm:pt modelId="{9B1E5B48-C6AA-45E1-BCDD-5A17302B544D}" type="pres">
      <dgm:prSet presAssocID="{3956D6E8-AA43-46FC-BDE5-9FC92FCFF5D6}" presName="parTx" presStyleLbl="revTx" presStyleIdx="1" presStyleCnt="5">
        <dgm:presLayoutVars>
          <dgm:chMax val="0"/>
          <dgm:chPref val="0"/>
        </dgm:presLayoutVars>
      </dgm:prSet>
      <dgm:spPr/>
    </dgm:pt>
    <dgm:pt modelId="{C0A58C93-C844-4660-9F95-5580B29BDDB1}" type="pres">
      <dgm:prSet presAssocID="{5D475AB3-04F6-40FE-AB62-4ECFD87E546E}" presName="sibTrans" presStyleCnt="0"/>
      <dgm:spPr/>
    </dgm:pt>
    <dgm:pt modelId="{CC15BB38-F575-4482-AD8A-AA1DAC8FF5C4}" type="pres">
      <dgm:prSet presAssocID="{BC675B0B-713C-40BB-9B20-1DABFF5A8644}" presName="compNode" presStyleCnt="0"/>
      <dgm:spPr/>
    </dgm:pt>
    <dgm:pt modelId="{194438FC-9B1E-4226-BFB5-661954C21BB4}" type="pres">
      <dgm:prSet presAssocID="{BC675B0B-713C-40BB-9B20-1DABFF5A8644}" presName="bgRect" presStyleLbl="bgShp" presStyleIdx="2" presStyleCnt="5"/>
      <dgm:spPr/>
    </dgm:pt>
    <dgm:pt modelId="{12797B25-A701-4A5F-B335-80B05503C9CC}" type="pres">
      <dgm:prSet presAssocID="{BC675B0B-713C-40BB-9B20-1DABFF5A8644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6374CDD-44C7-428A-87DB-BE4A7EA00057}" type="pres">
      <dgm:prSet presAssocID="{BC675B0B-713C-40BB-9B20-1DABFF5A8644}" presName="spaceRect" presStyleCnt="0"/>
      <dgm:spPr/>
    </dgm:pt>
    <dgm:pt modelId="{3B55748D-A932-4847-9EFC-DE44E4C9CE43}" type="pres">
      <dgm:prSet presAssocID="{BC675B0B-713C-40BB-9B20-1DABFF5A8644}" presName="parTx" presStyleLbl="revTx" presStyleIdx="2" presStyleCnt="5">
        <dgm:presLayoutVars>
          <dgm:chMax val="0"/>
          <dgm:chPref val="0"/>
        </dgm:presLayoutVars>
      </dgm:prSet>
      <dgm:spPr/>
    </dgm:pt>
    <dgm:pt modelId="{0A14C383-7710-45F2-BF4B-988A63DD3BBA}" type="pres">
      <dgm:prSet presAssocID="{8B2ADAB8-E101-4BC6-AE45-1F06FB8104A5}" presName="sibTrans" presStyleCnt="0"/>
      <dgm:spPr/>
    </dgm:pt>
    <dgm:pt modelId="{DF4D65EC-58BF-4B4A-BCC6-04CD5DF06D7A}" type="pres">
      <dgm:prSet presAssocID="{6DCAC2E8-AA3D-4FF7-8315-E9EA7C840639}" presName="compNode" presStyleCnt="0"/>
      <dgm:spPr/>
    </dgm:pt>
    <dgm:pt modelId="{5EB99F48-682C-4F95-85F0-AE837D482107}" type="pres">
      <dgm:prSet presAssocID="{6DCAC2E8-AA3D-4FF7-8315-E9EA7C840639}" presName="bgRect" presStyleLbl="bgShp" presStyleIdx="3" presStyleCnt="5"/>
      <dgm:spPr/>
    </dgm:pt>
    <dgm:pt modelId="{297D96AF-559A-459A-A73D-8309AED868DD}" type="pres">
      <dgm:prSet presAssocID="{6DCAC2E8-AA3D-4FF7-8315-E9EA7C840639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486D5912-26F3-4CA3-AC65-AEC6190A17CE}" type="pres">
      <dgm:prSet presAssocID="{6DCAC2E8-AA3D-4FF7-8315-E9EA7C840639}" presName="spaceRect" presStyleCnt="0"/>
      <dgm:spPr/>
    </dgm:pt>
    <dgm:pt modelId="{63254932-DF98-45ED-8424-E647FA07D497}" type="pres">
      <dgm:prSet presAssocID="{6DCAC2E8-AA3D-4FF7-8315-E9EA7C840639}" presName="parTx" presStyleLbl="revTx" presStyleIdx="3" presStyleCnt="5">
        <dgm:presLayoutVars>
          <dgm:chMax val="0"/>
          <dgm:chPref val="0"/>
        </dgm:presLayoutVars>
      </dgm:prSet>
      <dgm:spPr/>
    </dgm:pt>
    <dgm:pt modelId="{C022B84D-F8BC-430A-AE33-68B49EB00C56}" type="pres">
      <dgm:prSet presAssocID="{E6F3D6E0-243D-430D-8BD0-E71F5A0B250C}" presName="sibTrans" presStyleCnt="0"/>
      <dgm:spPr/>
    </dgm:pt>
    <dgm:pt modelId="{C13BFD5C-3AF3-4B40-9A32-89B4EFA5CF9D}" type="pres">
      <dgm:prSet presAssocID="{6E80406A-73BE-40C4-B836-D5D7964A3A68}" presName="compNode" presStyleCnt="0"/>
      <dgm:spPr/>
    </dgm:pt>
    <dgm:pt modelId="{02638E28-3B36-4D80-8E7D-F342D79C5B05}" type="pres">
      <dgm:prSet presAssocID="{6E80406A-73BE-40C4-B836-D5D7964A3A68}" presName="bgRect" presStyleLbl="bgShp" presStyleIdx="4" presStyleCnt="5"/>
      <dgm:spPr/>
    </dgm:pt>
    <dgm:pt modelId="{38A92E90-76DD-4621-AA5B-731FA0023028}" type="pres">
      <dgm:prSet presAssocID="{6E80406A-73BE-40C4-B836-D5D7964A3A68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otprints"/>
        </a:ext>
      </dgm:extLst>
    </dgm:pt>
    <dgm:pt modelId="{7A578A99-7A9A-4AB9-B819-06BA2582CED8}" type="pres">
      <dgm:prSet presAssocID="{6E80406A-73BE-40C4-B836-D5D7964A3A68}" presName="spaceRect" presStyleCnt="0"/>
      <dgm:spPr/>
    </dgm:pt>
    <dgm:pt modelId="{5AA404CB-374E-47FB-B87B-441A26E136B8}" type="pres">
      <dgm:prSet presAssocID="{6E80406A-73BE-40C4-B836-D5D7964A3A68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DF190802-5620-451E-B63C-A6F0E48BB7AB}" type="presOf" srcId="{C6DBD00D-D62F-4AB7-871D-801FC39CECFA}" destId="{B7098C9B-CF4A-4410-9430-1AF4E39BDD90}" srcOrd="0" destOrd="0" presId="urn:microsoft.com/office/officeart/2018/2/layout/IconVerticalSolidList"/>
    <dgm:cxn modelId="{9770561B-961E-4965-897B-FAF3D066A0B0}" type="presOf" srcId="{6DCAC2E8-AA3D-4FF7-8315-E9EA7C840639}" destId="{63254932-DF98-45ED-8424-E647FA07D497}" srcOrd="0" destOrd="0" presId="urn:microsoft.com/office/officeart/2018/2/layout/IconVerticalSolidList"/>
    <dgm:cxn modelId="{3E419E23-4EC9-40C6-8B65-786AC778899C}" srcId="{C6DBD00D-D62F-4AB7-871D-801FC39CECFA}" destId="{6E80406A-73BE-40C4-B836-D5D7964A3A68}" srcOrd="4" destOrd="0" parTransId="{DD2EBFD9-EB9B-4582-9952-EE92B503A06D}" sibTransId="{BBD7939D-74B0-4E8B-8631-EAA9385B98DD}"/>
    <dgm:cxn modelId="{A250B239-3A23-4D15-AFB8-863654060883}" srcId="{C6DBD00D-D62F-4AB7-871D-801FC39CECFA}" destId="{3956D6E8-AA43-46FC-BDE5-9FC92FCFF5D6}" srcOrd="1" destOrd="0" parTransId="{BBFBB479-4501-417E-9525-832F03C3327B}" sibTransId="{5D475AB3-04F6-40FE-AB62-4ECFD87E546E}"/>
    <dgm:cxn modelId="{2E433B44-FEA2-4847-B32F-F8E1B954D43A}" srcId="{C6DBD00D-D62F-4AB7-871D-801FC39CECFA}" destId="{BC675B0B-713C-40BB-9B20-1DABFF5A8644}" srcOrd="2" destOrd="0" parTransId="{0C16266B-B667-4CC9-BAE0-7B1E74F6B103}" sibTransId="{8B2ADAB8-E101-4BC6-AE45-1F06FB8104A5}"/>
    <dgm:cxn modelId="{3E539268-0C73-4602-A1E1-9260EE7897B1}" type="presOf" srcId="{6E80406A-73BE-40C4-B836-D5D7964A3A68}" destId="{5AA404CB-374E-47FB-B87B-441A26E136B8}" srcOrd="0" destOrd="0" presId="urn:microsoft.com/office/officeart/2018/2/layout/IconVerticalSolidList"/>
    <dgm:cxn modelId="{8741068F-DE0E-408D-8B4E-252EAF08EBE7}" srcId="{C6DBD00D-D62F-4AB7-871D-801FC39CECFA}" destId="{6DCAC2E8-AA3D-4FF7-8315-E9EA7C840639}" srcOrd="3" destOrd="0" parTransId="{F4B848D1-8107-497D-87E0-CE2635D81C15}" sibTransId="{E6F3D6E0-243D-430D-8BD0-E71F5A0B250C}"/>
    <dgm:cxn modelId="{A8759590-E1C2-41DD-850D-F682F6480A31}" type="presOf" srcId="{3956D6E8-AA43-46FC-BDE5-9FC92FCFF5D6}" destId="{9B1E5B48-C6AA-45E1-BCDD-5A17302B544D}" srcOrd="0" destOrd="0" presId="urn:microsoft.com/office/officeart/2018/2/layout/IconVerticalSolidList"/>
    <dgm:cxn modelId="{068F60AA-5D81-4EA7-B672-6310C6093049}" type="presOf" srcId="{3E4B1A37-D0D4-4D97-9AC6-7BBF64E39F7E}" destId="{E402FA40-CADB-45F8-A22C-3A74E1890B6C}" srcOrd="0" destOrd="0" presId="urn:microsoft.com/office/officeart/2018/2/layout/IconVerticalSolidList"/>
    <dgm:cxn modelId="{5695A7AC-3F46-4FDB-A830-81B01E628799}" srcId="{C6DBD00D-D62F-4AB7-871D-801FC39CECFA}" destId="{3E4B1A37-D0D4-4D97-9AC6-7BBF64E39F7E}" srcOrd="0" destOrd="0" parTransId="{BB57D6C3-B0D9-404F-BE23-9F5A7E762CB0}" sibTransId="{F92E20EA-DC3B-4CC2-93BB-36D323822BA7}"/>
    <dgm:cxn modelId="{67B4FDFF-C325-4A85-84E2-5F2892619866}" type="presOf" srcId="{BC675B0B-713C-40BB-9B20-1DABFF5A8644}" destId="{3B55748D-A932-4847-9EFC-DE44E4C9CE43}" srcOrd="0" destOrd="0" presId="urn:microsoft.com/office/officeart/2018/2/layout/IconVerticalSolidList"/>
    <dgm:cxn modelId="{8FE928CD-9645-4C00-9AF8-5CA67C4A5F9E}" type="presParOf" srcId="{B7098C9B-CF4A-4410-9430-1AF4E39BDD90}" destId="{22F95478-0FE6-405D-A0D4-B024979BA677}" srcOrd="0" destOrd="0" presId="urn:microsoft.com/office/officeart/2018/2/layout/IconVerticalSolidList"/>
    <dgm:cxn modelId="{EB32CE09-E103-42CC-B282-87BA4F69A0FC}" type="presParOf" srcId="{22F95478-0FE6-405D-A0D4-B024979BA677}" destId="{B242EA62-860A-470C-BD9C-18BBF14212CF}" srcOrd="0" destOrd="0" presId="urn:microsoft.com/office/officeart/2018/2/layout/IconVerticalSolidList"/>
    <dgm:cxn modelId="{211A1464-E0C4-43E9-8841-551A1E58C3B2}" type="presParOf" srcId="{22F95478-0FE6-405D-A0D4-B024979BA677}" destId="{64BA12B3-F0D2-4CBA-9C8C-D7DE2D299D7D}" srcOrd="1" destOrd="0" presId="urn:microsoft.com/office/officeart/2018/2/layout/IconVerticalSolidList"/>
    <dgm:cxn modelId="{A67FD0C4-03EC-4EB9-810F-D4852BF9B22E}" type="presParOf" srcId="{22F95478-0FE6-405D-A0D4-B024979BA677}" destId="{BDBB8737-DCE8-47F8-BB13-FFA962C15AE9}" srcOrd="2" destOrd="0" presId="urn:microsoft.com/office/officeart/2018/2/layout/IconVerticalSolidList"/>
    <dgm:cxn modelId="{B2C41288-2B4F-443B-A36B-9D009323EC4E}" type="presParOf" srcId="{22F95478-0FE6-405D-A0D4-B024979BA677}" destId="{E402FA40-CADB-45F8-A22C-3A74E1890B6C}" srcOrd="3" destOrd="0" presId="urn:microsoft.com/office/officeart/2018/2/layout/IconVerticalSolidList"/>
    <dgm:cxn modelId="{2028AC73-D6FA-45B3-AD2C-3232FCA5825C}" type="presParOf" srcId="{B7098C9B-CF4A-4410-9430-1AF4E39BDD90}" destId="{D1A89263-6C94-4D66-A587-C642AB5BE926}" srcOrd="1" destOrd="0" presId="urn:microsoft.com/office/officeart/2018/2/layout/IconVerticalSolidList"/>
    <dgm:cxn modelId="{E12AB5B3-C3BC-4CE7-BBB2-C2E78AD9D7BC}" type="presParOf" srcId="{B7098C9B-CF4A-4410-9430-1AF4E39BDD90}" destId="{43446F46-16DD-4805-9DAF-B478377FF802}" srcOrd="2" destOrd="0" presId="urn:microsoft.com/office/officeart/2018/2/layout/IconVerticalSolidList"/>
    <dgm:cxn modelId="{33E6A413-B0C3-4610-8E79-CE304CF56F2A}" type="presParOf" srcId="{43446F46-16DD-4805-9DAF-B478377FF802}" destId="{2256D319-D869-4B08-A676-7F18CDCEC58E}" srcOrd="0" destOrd="0" presId="urn:microsoft.com/office/officeart/2018/2/layout/IconVerticalSolidList"/>
    <dgm:cxn modelId="{60706F70-16B8-46B3-B35C-1412032B4DF3}" type="presParOf" srcId="{43446F46-16DD-4805-9DAF-B478377FF802}" destId="{02C56A36-6587-4215-8FBA-631584D6A0D6}" srcOrd="1" destOrd="0" presId="urn:microsoft.com/office/officeart/2018/2/layout/IconVerticalSolidList"/>
    <dgm:cxn modelId="{A6E8E443-BFCC-4557-B48E-424270333F83}" type="presParOf" srcId="{43446F46-16DD-4805-9DAF-B478377FF802}" destId="{A8E6EA0A-94C8-4744-94D7-5B7750EDC07F}" srcOrd="2" destOrd="0" presId="urn:microsoft.com/office/officeart/2018/2/layout/IconVerticalSolidList"/>
    <dgm:cxn modelId="{AAE04F75-BE48-4A1B-BA28-808B53B70556}" type="presParOf" srcId="{43446F46-16DD-4805-9DAF-B478377FF802}" destId="{9B1E5B48-C6AA-45E1-BCDD-5A17302B544D}" srcOrd="3" destOrd="0" presId="urn:microsoft.com/office/officeart/2018/2/layout/IconVerticalSolidList"/>
    <dgm:cxn modelId="{E65A4210-ADD9-401C-AD3E-1AD93AFFEF70}" type="presParOf" srcId="{B7098C9B-CF4A-4410-9430-1AF4E39BDD90}" destId="{C0A58C93-C844-4660-9F95-5580B29BDDB1}" srcOrd="3" destOrd="0" presId="urn:microsoft.com/office/officeart/2018/2/layout/IconVerticalSolidList"/>
    <dgm:cxn modelId="{D20FD9E4-F7F3-42CA-B8CD-B789E198FDBE}" type="presParOf" srcId="{B7098C9B-CF4A-4410-9430-1AF4E39BDD90}" destId="{CC15BB38-F575-4482-AD8A-AA1DAC8FF5C4}" srcOrd="4" destOrd="0" presId="urn:microsoft.com/office/officeart/2018/2/layout/IconVerticalSolidList"/>
    <dgm:cxn modelId="{3F32464B-2F24-4465-AAC4-D9497B717038}" type="presParOf" srcId="{CC15BB38-F575-4482-AD8A-AA1DAC8FF5C4}" destId="{194438FC-9B1E-4226-BFB5-661954C21BB4}" srcOrd="0" destOrd="0" presId="urn:microsoft.com/office/officeart/2018/2/layout/IconVerticalSolidList"/>
    <dgm:cxn modelId="{7DF5EF24-037D-4172-8742-A0A69835511C}" type="presParOf" srcId="{CC15BB38-F575-4482-AD8A-AA1DAC8FF5C4}" destId="{12797B25-A701-4A5F-B335-80B05503C9CC}" srcOrd="1" destOrd="0" presId="urn:microsoft.com/office/officeart/2018/2/layout/IconVerticalSolidList"/>
    <dgm:cxn modelId="{FC52D84E-0871-449B-8E43-E5F6CDA162D9}" type="presParOf" srcId="{CC15BB38-F575-4482-AD8A-AA1DAC8FF5C4}" destId="{B6374CDD-44C7-428A-87DB-BE4A7EA00057}" srcOrd="2" destOrd="0" presId="urn:microsoft.com/office/officeart/2018/2/layout/IconVerticalSolidList"/>
    <dgm:cxn modelId="{595D30FB-05EA-4B1A-9795-7913BAB2DE9C}" type="presParOf" srcId="{CC15BB38-F575-4482-AD8A-AA1DAC8FF5C4}" destId="{3B55748D-A932-4847-9EFC-DE44E4C9CE43}" srcOrd="3" destOrd="0" presId="urn:microsoft.com/office/officeart/2018/2/layout/IconVerticalSolidList"/>
    <dgm:cxn modelId="{3137CBD1-1D3E-4A53-AAF6-FB25883BAA49}" type="presParOf" srcId="{B7098C9B-CF4A-4410-9430-1AF4E39BDD90}" destId="{0A14C383-7710-45F2-BF4B-988A63DD3BBA}" srcOrd="5" destOrd="0" presId="urn:microsoft.com/office/officeart/2018/2/layout/IconVerticalSolidList"/>
    <dgm:cxn modelId="{46E56447-CBCD-4969-9851-4E3086CDD422}" type="presParOf" srcId="{B7098C9B-CF4A-4410-9430-1AF4E39BDD90}" destId="{DF4D65EC-58BF-4B4A-BCC6-04CD5DF06D7A}" srcOrd="6" destOrd="0" presId="urn:microsoft.com/office/officeart/2018/2/layout/IconVerticalSolidList"/>
    <dgm:cxn modelId="{93D4A83C-A464-43CB-972D-15921532F1A6}" type="presParOf" srcId="{DF4D65EC-58BF-4B4A-BCC6-04CD5DF06D7A}" destId="{5EB99F48-682C-4F95-85F0-AE837D482107}" srcOrd="0" destOrd="0" presId="urn:microsoft.com/office/officeart/2018/2/layout/IconVerticalSolidList"/>
    <dgm:cxn modelId="{D4385057-3CA0-4C49-87A2-83529474304F}" type="presParOf" srcId="{DF4D65EC-58BF-4B4A-BCC6-04CD5DF06D7A}" destId="{297D96AF-559A-459A-A73D-8309AED868DD}" srcOrd="1" destOrd="0" presId="urn:microsoft.com/office/officeart/2018/2/layout/IconVerticalSolidList"/>
    <dgm:cxn modelId="{9E49C5E1-2B80-4CEF-B8F6-6FC34AFEE63A}" type="presParOf" srcId="{DF4D65EC-58BF-4B4A-BCC6-04CD5DF06D7A}" destId="{486D5912-26F3-4CA3-AC65-AEC6190A17CE}" srcOrd="2" destOrd="0" presId="urn:microsoft.com/office/officeart/2018/2/layout/IconVerticalSolidList"/>
    <dgm:cxn modelId="{39F5ADF1-7AF8-449F-868D-B73CAA042690}" type="presParOf" srcId="{DF4D65EC-58BF-4B4A-BCC6-04CD5DF06D7A}" destId="{63254932-DF98-45ED-8424-E647FA07D497}" srcOrd="3" destOrd="0" presId="urn:microsoft.com/office/officeart/2018/2/layout/IconVerticalSolidList"/>
    <dgm:cxn modelId="{B044A252-7A38-4252-8940-27574D7753C3}" type="presParOf" srcId="{B7098C9B-CF4A-4410-9430-1AF4E39BDD90}" destId="{C022B84D-F8BC-430A-AE33-68B49EB00C56}" srcOrd="7" destOrd="0" presId="urn:microsoft.com/office/officeart/2018/2/layout/IconVerticalSolidList"/>
    <dgm:cxn modelId="{727CAC33-0DE7-46D7-B985-1886FC56E26D}" type="presParOf" srcId="{B7098C9B-CF4A-4410-9430-1AF4E39BDD90}" destId="{C13BFD5C-3AF3-4B40-9A32-89B4EFA5CF9D}" srcOrd="8" destOrd="0" presId="urn:microsoft.com/office/officeart/2018/2/layout/IconVerticalSolidList"/>
    <dgm:cxn modelId="{3306958B-585B-412C-8AB1-BD5ECC49FF97}" type="presParOf" srcId="{C13BFD5C-3AF3-4B40-9A32-89B4EFA5CF9D}" destId="{02638E28-3B36-4D80-8E7D-F342D79C5B05}" srcOrd="0" destOrd="0" presId="urn:microsoft.com/office/officeart/2018/2/layout/IconVerticalSolidList"/>
    <dgm:cxn modelId="{4C683CA4-8C28-4F38-85BF-57FC07BED485}" type="presParOf" srcId="{C13BFD5C-3AF3-4B40-9A32-89B4EFA5CF9D}" destId="{38A92E90-76DD-4621-AA5B-731FA0023028}" srcOrd="1" destOrd="0" presId="urn:microsoft.com/office/officeart/2018/2/layout/IconVerticalSolidList"/>
    <dgm:cxn modelId="{DD992FE8-2916-4C3C-A319-E4A018218EDE}" type="presParOf" srcId="{C13BFD5C-3AF3-4B40-9A32-89B4EFA5CF9D}" destId="{7A578A99-7A9A-4AB9-B819-06BA2582CED8}" srcOrd="2" destOrd="0" presId="urn:microsoft.com/office/officeart/2018/2/layout/IconVerticalSolidList"/>
    <dgm:cxn modelId="{C9BA6F64-CCE7-440B-9716-42CED86E25D0}" type="presParOf" srcId="{C13BFD5C-3AF3-4B40-9A32-89B4EFA5CF9D}" destId="{5AA404CB-374E-47FB-B87B-441A26E136B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48CD9A0-1C02-44B4-BC08-61E95207EAD1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62E5A86-6D61-43BC-BC1F-EBE02B17F5E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Problem: Better predicting when </a:t>
          </a:r>
          <a:r>
            <a:rPr lang="en-US" dirty="0" err="1"/>
            <a:t>SyriaTel’s</a:t>
          </a:r>
          <a:r>
            <a:rPr lang="en-US" dirty="0"/>
            <a:t> customers will soon churn.</a:t>
          </a:r>
        </a:p>
      </dgm:t>
    </dgm:pt>
    <dgm:pt modelId="{C33A1EE7-9F8C-4C7C-8097-E43DF9ADC5C9}" type="parTrans" cxnId="{DFAEC846-C087-42BF-BF25-C984CC6E5F42}">
      <dgm:prSet/>
      <dgm:spPr/>
      <dgm:t>
        <a:bodyPr/>
        <a:lstStyle/>
        <a:p>
          <a:endParaRPr lang="en-US"/>
        </a:p>
      </dgm:t>
    </dgm:pt>
    <dgm:pt modelId="{E92B3574-7F77-4137-B58C-308F679657E7}" type="sibTrans" cxnId="{DFAEC846-C087-42BF-BF25-C984CC6E5F42}">
      <dgm:prSet/>
      <dgm:spPr/>
      <dgm:t>
        <a:bodyPr/>
        <a:lstStyle/>
        <a:p>
          <a:endParaRPr lang="en-US"/>
        </a:p>
      </dgm:t>
    </dgm:pt>
    <dgm:pt modelId="{C9D5B4C2-7A26-48E4-B964-CCF9BC3F86C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Solution: Finding predictable patterns using a classification model will benefit SyriaTel's business practices to minimize customer churn.</a:t>
          </a:r>
        </a:p>
      </dgm:t>
    </dgm:pt>
    <dgm:pt modelId="{996B95EA-5030-4E15-B5F8-81FCF5223EC7}" type="parTrans" cxnId="{74E0E6D8-DA53-4993-948C-701E0087A655}">
      <dgm:prSet/>
      <dgm:spPr/>
      <dgm:t>
        <a:bodyPr/>
        <a:lstStyle/>
        <a:p>
          <a:endParaRPr lang="en-US"/>
        </a:p>
      </dgm:t>
    </dgm:pt>
    <dgm:pt modelId="{89E95587-414E-4454-A871-C9DCF1F63E65}" type="sibTrans" cxnId="{74E0E6D8-DA53-4993-948C-701E0087A655}">
      <dgm:prSet/>
      <dgm:spPr/>
      <dgm:t>
        <a:bodyPr/>
        <a:lstStyle/>
        <a:p>
          <a:endParaRPr lang="en-US"/>
        </a:p>
      </dgm:t>
    </dgm:pt>
    <dgm:pt modelId="{F3B469FE-6F4E-404E-9FB8-D7CA90A632D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Data: Includes key performance indicators and data points from SyriaTel related to its customers and their accounts and churn information</a:t>
          </a:r>
        </a:p>
      </dgm:t>
    </dgm:pt>
    <dgm:pt modelId="{56A1D8D0-FEAB-481B-8DD1-7A8255402A26}" type="parTrans" cxnId="{77F315ED-E443-4CC2-8244-57C73F48680E}">
      <dgm:prSet/>
      <dgm:spPr/>
      <dgm:t>
        <a:bodyPr/>
        <a:lstStyle/>
        <a:p>
          <a:endParaRPr lang="en-US"/>
        </a:p>
      </dgm:t>
    </dgm:pt>
    <dgm:pt modelId="{9452B65E-9DF0-4D47-BEAF-B8734FFEE887}" type="sibTrans" cxnId="{77F315ED-E443-4CC2-8244-57C73F48680E}">
      <dgm:prSet/>
      <dgm:spPr/>
      <dgm:t>
        <a:bodyPr/>
        <a:lstStyle/>
        <a:p>
          <a:endParaRPr lang="en-US"/>
        </a:p>
      </dgm:t>
    </dgm:pt>
    <dgm:pt modelId="{E16DF9DC-FBAB-45D4-A328-032C2347B337}" type="pres">
      <dgm:prSet presAssocID="{448CD9A0-1C02-44B4-BC08-61E95207EAD1}" presName="root" presStyleCnt="0">
        <dgm:presLayoutVars>
          <dgm:dir/>
          <dgm:resizeHandles val="exact"/>
        </dgm:presLayoutVars>
      </dgm:prSet>
      <dgm:spPr/>
    </dgm:pt>
    <dgm:pt modelId="{81577740-2B78-4BF0-9A86-1A31ADAF481A}" type="pres">
      <dgm:prSet presAssocID="{C62E5A86-6D61-43BC-BC1F-EBE02B17F5E9}" presName="compNode" presStyleCnt="0"/>
      <dgm:spPr/>
    </dgm:pt>
    <dgm:pt modelId="{1B0343D5-1C39-459A-B86F-2F3D5489D905}" type="pres">
      <dgm:prSet presAssocID="{C62E5A86-6D61-43BC-BC1F-EBE02B17F5E9}" presName="bgRect" presStyleLbl="bgShp" presStyleIdx="0" presStyleCnt="3"/>
      <dgm:spPr/>
    </dgm:pt>
    <dgm:pt modelId="{C5F95A40-F470-4198-9A97-44A69F7248E2}" type="pres">
      <dgm:prSet presAssocID="{C62E5A86-6D61-43BC-BC1F-EBE02B17F5E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EFC9F2C7-A2A5-41D7-9D1B-C2D3A8D7BDFF}" type="pres">
      <dgm:prSet presAssocID="{C62E5A86-6D61-43BC-BC1F-EBE02B17F5E9}" presName="spaceRect" presStyleCnt="0"/>
      <dgm:spPr/>
    </dgm:pt>
    <dgm:pt modelId="{6D5961FD-FFFA-45E9-AC82-C4B4A905C14F}" type="pres">
      <dgm:prSet presAssocID="{C62E5A86-6D61-43BC-BC1F-EBE02B17F5E9}" presName="parTx" presStyleLbl="revTx" presStyleIdx="0" presStyleCnt="3">
        <dgm:presLayoutVars>
          <dgm:chMax val="0"/>
          <dgm:chPref val="0"/>
        </dgm:presLayoutVars>
      </dgm:prSet>
      <dgm:spPr/>
    </dgm:pt>
    <dgm:pt modelId="{5BDD1DC8-0DF0-425B-B414-1C0CC7CAF1DA}" type="pres">
      <dgm:prSet presAssocID="{E92B3574-7F77-4137-B58C-308F679657E7}" presName="sibTrans" presStyleCnt="0"/>
      <dgm:spPr/>
    </dgm:pt>
    <dgm:pt modelId="{28B365E4-DC4B-45A8-BE53-D3DCA586447A}" type="pres">
      <dgm:prSet presAssocID="{C9D5B4C2-7A26-48E4-B964-CCF9BC3F86C0}" presName="compNode" presStyleCnt="0"/>
      <dgm:spPr/>
    </dgm:pt>
    <dgm:pt modelId="{E9ACDF6A-5445-4A2E-B9ED-18A522267F51}" type="pres">
      <dgm:prSet presAssocID="{C9D5B4C2-7A26-48E4-B964-CCF9BC3F86C0}" presName="bgRect" presStyleLbl="bgShp" presStyleIdx="1" presStyleCnt="3"/>
      <dgm:spPr/>
    </dgm:pt>
    <dgm:pt modelId="{05049F4C-500A-4222-9E04-46C2F94A2B5F}" type="pres">
      <dgm:prSet presAssocID="{C9D5B4C2-7A26-48E4-B964-CCF9BC3F86C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6DD917A3-82D9-49F1-BB9B-8954807257A5}" type="pres">
      <dgm:prSet presAssocID="{C9D5B4C2-7A26-48E4-B964-CCF9BC3F86C0}" presName="spaceRect" presStyleCnt="0"/>
      <dgm:spPr/>
    </dgm:pt>
    <dgm:pt modelId="{120260F7-E70C-4817-90FB-01B52242BB5E}" type="pres">
      <dgm:prSet presAssocID="{C9D5B4C2-7A26-48E4-B964-CCF9BC3F86C0}" presName="parTx" presStyleLbl="revTx" presStyleIdx="1" presStyleCnt="3">
        <dgm:presLayoutVars>
          <dgm:chMax val="0"/>
          <dgm:chPref val="0"/>
        </dgm:presLayoutVars>
      </dgm:prSet>
      <dgm:spPr/>
    </dgm:pt>
    <dgm:pt modelId="{B16F0860-3848-49F6-A35D-2ADD8E32125C}" type="pres">
      <dgm:prSet presAssocID="{89E95587-414E-4454-A871-C9DCF1F63E65}" presName="sibTrans" presStyleCnt="0"/>
      <dgm:spPr/>
    </dgm:pt>
    <dgm:pt modelId="{040AC4B9-C9E3-47C4-A6C4-7CF048F88458}" type="pres">
      <dgm:prSet presAssocID="{F3B469FE-6F4E-404E-9FB8-D7CA90A632D4}" presName="compNode" presStyleCnt="0"/>
      <dgm:spPr/>
    </dgm:pt>
    <dgm:pt modelId="{BE98336E-7D31-4F80-B2C3-DA2E7B8F765B}" type="pres">
      <dgm:prSet presAssocID="{F3B469FE-6F4E-404E-9FB8-D7CA90A632D4}" presName="bgRect" presStyleLbl="bgShp" presStyleIdx="2" presStyleCnt="3"/>
      <dgm:spPr/>
    </dgm:pt>
    <dgm:pt modelId="{0A8B4B92-3BA8-4E1E-A82E-C04271A85F5F}" type="pres">
      <dgm:prSet presAssocID="{F3B469FE-6F4E-404E-9FB8-D7CA90A632D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A848624-F9B1-406D-BB97-A5196D8AF675}" type="pres">
      <dgm:prSet presAssocID="{F3B469FE-6F4E-404E-9FB8-D7CA90A632D4}" presName="spaceRect" presStyleCnt="0"/>
      <dgm:spPr/>
    </dgm:pt>
    <dgm:pt modelId="{580A2D7A-0C0A-404D-B5F8-005E85A6D34A}" type="pres">
      <dgm:prSet presAssocID="{F3B469FE-6F4E-404E-9FB8-D7CA90A632D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1F42C36-D0C3-4813-A209-BC7620CBF89B}" type="presOf" srcId="{F3B469FE-6F4E-404E-9FB8-D7CA90A632D4}" destId="{580A2D7A-0C0A-404D-B5F8-005E85A6D34A}" srcOrd="0" destOrd="0" presId="urn:microsoft.com/office/officeart/2018/2/layout/IconVerticalSolidList"/>
    <dgm:cxn modelId="{8B7C3837-AF4D-47CA-9674-07F22CFC5766}" type="presOf" srcId="{C9D5B4C2-7A26-48E4-B964-CCF9BC3F86C0}" destId="{120260F7-E70C-4817-90FB-01B52242BB5E}" srcOrd="0" destOrd="0" presId="urn:microsoft.com/office/officeart/2018/2/layout/IconVerticalSolidList"/>
    <dgm:cxn modelId="{DFAEC846-C087-42BF-BF25-C984CC6E5F42}" srcId="{448CD9A0-1C02-44B4-BC08-61E95207EAD1}" destId="{C62E5A86-6D61-43BC-BC1F-EBE02B17F5E9}" srcOrd="0" destOrd="0" parTransId="{C33A1EE7-9F8C-4C7C-8097-E43DF9ADC5C9}" sibTransId="{E92B3574-7F77-4137-B58C-308F679657E7}"/>
    <dgm:cxn modelId="{11440ACD-B81E-425A-8375-F923109825EF}" type="presOf" srcId="{448CD9A0-1C02-44B4-BC08-61E95207EAD1}" destId="{E16DF9DC-FBAB-45D4-A328-032C2347B337}" srcOrd="0" destOrd="0" presId="urn:microsoft.com/office/officeart/2018/2/layout/IconVerticalSolidList"/>
    <dgm:cxn modelId="{74E0E6D8-DA53-4993-948C-701E0087A655}" srcId="{448CD9A0-1C02-44B4-BC08-61E95207EAD1}" destId="{C9D5B4C2-7A26-48E4-B964-CCF9BC3F86C0}" srcOrd="1" destOrd="0" parTransId="{996B95EA-5030-4E15-B5F8-81FCF5223EC7}" sibTransId="{89E95587-414E-4454-A871-C9DCF1F63E65}"/>
    <dgm:cxn modelId="{77F315ED-E443-4CC2-8244-57C73F48680E}" srcId="{448CD9A0-1C02-44B4-BC08-61E95207EAD1}" destId="{F3B469FE-6F4E-404E-9FB8-D7CA90A632D4}" srcOrd="2" destOrd="0" parTransId="{56A1D8D0-FEAB-481B-8DD1-7A8255402A26}" sibTransId="{9452B65E-9DF0-4D47-BEAF-B8734FFEE887}"/>
    <dgm:cxn modelId="{3EF0EEF3-D2A6-454F-93E9-862CDAF12971}" type="presOf" srcId="{C62E5A86-6D61-43BC-BC1F-EBE02B17F5E9}" destId="{6D5961FD-FFFA-45E9-AC82-C4B4A905C14F}" srcOrd="0" destOrd="0" presId="urn:microsoft.com/office/officeart/2018/2/layout/IconVerticalSolidList"/>
    <dgm:cxn modelId="{7E8B56E2-9F30-4D6B-82E6-1DBDBF98F4E0}" type="presParOf" srcId="{E16DF9DC-FBAB-45D4-A328-032C2347B337}" destId="{81577740-2B78-4BF0-9A86-1A31ADAF481A}" srcOrd="0" destOrd="0" presId="urn:microsoft.com/office/officeart/2018/2/layout/IconVerticalSolidList"/>
    <dgm:cxn modelId="{5728A1EB-3942-456F-8340-C5B61B5AEA6D}" type="presParOf" srcId="{81577740-2B78-4BF0-9A86-1A31ADAF481A}" destId="{1B0343D5-1C39-459A-B86F-2F3D5489D905}" srcOrd="0" destOrd="0" presId="urn:microsoft.com/office/officeart/2018/2/layout/IconVerticalSolidList"/>
    <dgm:cxn modelId="{8FA4DC81-85FF-416B-82C2-1BF2F0A3FD04}" type="presParOf" srcId="{81577740-2B78-4BF0-9A86-1A31ADAF481A}" destId="{C5F95A40-F470-4198-9A97-44A69F7248E2}" srcOrd="1" destOrd="0" presId="urn:microsoft.com/office/officeart/2018/2/layout/IconVerticalSolidList"/>
    <dgm:cxn modelId="{1CF812FB-CB09-4ECD-AD47-7C9BE6F46F42}" type="presParOf" srcId="{81577740-2B78-4BF0-9A86-1A31ADAF481A}" destId="{EFC9F2C7-A2A5-41D7-9D1B-C2D3A8D7BDFF}" srcOrd="2" destOrd="0" presId="urn:microsoft.com/office/officeart/2018/2/layout/IconVerticalSolidList"/>
    <dgm:cxn modelId="{A23F6088-C6F2-4FA4-B6F4-C023A076F935}" type="presParOf" srcId="{81577740-2B78-4BF0-9A86-1A31ADAF481A}" destId="{6D5961FD-FFFA-45E9-AC82-C4B4A905C14F}" srcOrd="3" destOrd="0" presId="urn:microsoft.com/office/officeart/2018/2/layout/IconVerticalSolidList"/>
    <dgm:cxn modelId="{254D4E19-3D83-4240-BD07-6FBFCC416AA1}" type="presParOf" srcId="{E16DF9DC-FBAB-45D4-A328-032C2347B337}" destId="{5BDD1DC8-0DF0-425B-B414-1C0CC7CAF1DA}" srcOrd="1" destOrd="0" presId="urn:microsoft.com/office/officeart/2018/2/layout/IconVerticalSolidList"/>
    <dgm:cxn modelId="{C83F8ACF-599A-4F52-9E5A-B1452AB76397}" type="presParOf" srcId="{E16DF9DC-FBAB-45D4-A328-032C2347B337}" destId="{28B365E4-DC4B-45A8-BE53-D3DCA586447A}" srcOrd="2" destOrd="0" presId="urn:microsoft.com/office/officeart/2018/2/layout/IconVerticalSolidList"/>
    <dgm:cxn modelId="{94F710B7-062B-49E2-AD94-65F852356827}" type="presParOf" srcId="{28B365E4-DC4B-45A8-BE53-D3DCA586447A}" destId="{E9ACDF6A-5445-4A2E-B9ED-18A522267F51}" srcOrd="0" destOrd="0" presId="urn:microsoft.com/office/officeart/2018/2/layout/IconVerticalSolidList"/>
    <dgm:cxn modelId="{FF18049B-9C56-4549-A98A-707F2E4C656D}" type="presParOf" srcId="{28B365E4-DC4B-45A8-BE53-D3DCA586447A}" destId="{05049F4C-500A-4222-9E04-46C2F94A2B5F}" srcOrd="1" destOrd="0" presId="urn:microsoft.com/office/officeart/2018/2/layout/IconVerticalSolidList"/>
    <dgm:cxn modelId="{A0CDC4EC-2278-49E7-9634-9BAAB166E341}" type="presParOf" srcId="{28B365E4-DC4B-45A8-BE53-D3DCA586447A}" destId="{6DD917A3-82D9-49F1-BB9B-8954807257A5}" srcOrd="2" destOrd="0" presId="urn:microsoft.com/office/officeart/2018/2/layout/IconVerticalSolidList"/>
    <dgm:cxn modelId="{A3158155-F41A-442B-A2E8-AD95DEC66B9F}" type="presParOf" srcId="{28B365E4-DC4B-45A8-BE53-D3DCA586447A}" destId="{120260F7-E70C-4817-90FB-01B52242BB5E}" srcOrd="3" destOrd="0" presId="urn:microsoft.com/office/officeart/2018/2/layout/IconVerticalSolidList"/>
    <dgm:cxn modelId="{A88B2377-2D96-4AAC-97E1-EDF7D7FAF094}" type="presParOf" srcId="{E16DF9DC-FBAB-45D4-A328-032C2347B337}" destId="{B16F0860-3848-49F6-A35D-2ADD8E32125C}" srcOrd="3" destOrd="0" presId="urn:microsoft.com/office/officeart/2018/2/layout/IconVerticalSolidList"/>
    <dgm:cxn modelId="{52B539F6-B0A6-49F3-8B57-69727A44A087}" type="presParOf" srcId="{E16DF9DC-FBAB-45D4-A328-032C2347B337}" destId="{040AC4B9-C9E3-47C4-A6C4-7CF048F88458}" srcOrd="4" destOrd="0" presId="urn:microsoft.com/office/officeart/2018/2/layout/IconVerticalSolidList"/>
    <dgm:cxn modelId="{C535EEB1-698B-4971-8F63-C566E3AA8E51}" type="presParOf" srcId="{040AC4B9-C9E3-47C4-A6C4-7CF048F88458}" destId="{BE98336E-7D31-4F80-B2C3-DA2E7B8F765B}" srcOrd="0" destOrd="0" presId="urn:microsoft.com/office/officeart/2018/2/layout/IconVerticalSolidList"/>
    <dgm:cxn modelId="{BCE5B8AE-904A-46DB-98B2-D9EF103CC98C}" type="presParOf" srcId="{040AC4B9-C9E3-47C4-A6C4-7CF048F88458}" destId="{0A8B4B92-3BA8-4E1E-A82E-C04271A85F5F}" srcOrd="1" destOrd="0" presId="urn:microsoft.com/office/officeart/2018/2/layout/IconVerticalSolidList"/>
    <dgm:cxn modelId="{1BEFD020-726A-491C-A80B-12D544616BA0}" type="presParOf" srcId="{040AC4B9-C9E3-47C4-A6C4-7CF048F88458}" destId="{EA848624-F9B1-406D-BB97-A5196D8AF675}" srcOrd="2" destOrd="0" presId="urn:microsoft.com/office/officeart/2018/2/layout/IconVerticalSolidList"/>
    <dgm:cxn modelId="{368E2DC1-023C-418A-ACF2-AA97324ADC45}" type="presParOf" srcId="{040AC4B9-C9E3-47C4-A6C4-7CF048F88458}" destId="{580A2D7A-0C0A-404D-B5F8-005E85A6D34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3B98025-758D-460F-94C1-CE21FF61A4B7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0AE4E72-FD37-478F-BA54-335E119DA4E9}">
      <dgm:prSet/>
      <dgm:spPr/>
      <dgm:t>
        <a:bodyPr/>
        <a:lstStyle/>
        <a:p>
          <a:r>
            <a:rPr lang="en-US"/>
            <a:t>Questions?</a:t>
          </a:r>
        </a:p>
      </dgm:t>
    </dgm:pt>
    <dgm:pt modelId="{E8B4BD55-D0A0-4993-92DA-F3FF3CDE08FE}" type="parTrans" cxnId="{C6EAD374-45F6-4654-BBF7-039CF6041919}">
      <dgm:prSet/>
      <dgm:spPr/>
      <dgm:t>
        <a:bodyPr/>
        <a:lstStyle/>
        <a:p>
          <a:endParaRPr lang="en-US"/>
        </a:p>
      </dgm:t>
    </dgm:pt>
    <dgm:pt modelId="{061A490A-7B20-4007-BC3E-68D3EE2C5110}" type="sibTrans" cxnId="{C6EAD374-45F6-4654-BBF7-039CF6041919}">
      <dgm:prSet/>
      <dgm:spPr/>
      <dgm:t>
        <a:bodyPr/>
        <a:lstStyle/>
        <a:p>
          <a:endParaRPr lang="en-US"/>
        </a:p>
      </dgm:t>
    </dgm:pt>
    <dgm:pt modelId="{E200385D-1A03-4B68-AA6F-2DD83148BDAE}">
      <dgm:prSet/>
      <dgm:spPr/>
      <dgm:t>
        <a:bodyPr/>
        <a:lstStyle/>
        <a:p>
          <a:r>
            <a:rPr lang="en-US"/>
            <a:t>Rebecca Frost-Brewer</a:t>
          </a:r>
          <a:br>
            <a:rPr lang="en-US"/>
          </a:br>
          <a:r>
            <a:rPr lang="en-US"/>
            <a:t>frostbrewerr@gmail.com</a:t>
          </a:r>
        </a:p>
      </dgm:t>
    </dgm:pt>
    <dgm:pt modelId="{95929482-599D-440B-A8FC-9750A19D3945}" type="parTrans" cxnId="{15AC39AF-D919-4506-9F34-39CB30607E55}">
      <dgm:prSet/>
      <dgm:spPr/>
      <dgm:t>
        <a:bodyPr/>
        <a:lstStyle/>
        <a:p>
          <a:endParaRPr lang="en-US"/>
        </a:p>
      </dgm:t>
    </dgm:pt>
    <dgm:pt modelId="{474DEC36-71A2-4C2F-8E88-89C4ED3B251D}" type="sibTrans" cxnId="{15AC39AF-D919-4506-9F34-39CB30607E55}">
      <dgm:prSet/>
      <dgm:spPr/>
      <dgm:t>
        <a:bodyPr/>
        <a:lstStyle/>
        <a:p>
          <a:endParaRPr lang="en-US"/>
        </a:p>
      </dgm:t>
    </dgm:pt>
    <dgm:pt modelId="{14CE3602-44A5-40CB-9E68-BE6F79488BC6}" type="pres">
      <dgm:prSet presAssocID="{A3B98025-758D-460F-94C1-CE21FF61A4B7}" presName="root" presStyleCnt="0">
        <dgm:presLayoutVars>
          <dgm:dir/>
          <dgm:resizeHandles val="exact"/>
        </dgm:presLayoutVars>
      </dgm:prSet>
      <dgm:spPr/>
    </dgm:pt>
    <dgm:pt modelId="{EB832719-F393-4BDD-B01F-84D52726D56A}" type="pres">
      <dgm:prSet presAssocID="{C0AE4E72-FD37-478F-BA54-335E119DA4E9}" presName="compNode" presStyleCnt="0"/>
      <dgm:spPr/>
    </dgm:pt>
    <dgm:pt modelId="{0B9942C9-FFCB-445A-A01C-684272C40C6A}" type="pres">
      <dgm:prSet presAssocID="{C0AE4E72-FD37-478F-BA54-335E119DA4E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EF3EBF57-A328-4C3A-825B-ED10D6D6FB15}" type="pres">
      <dgm:prSet presAssocID="{C0AE4E72-FD37-478F-BA54-335E119DA4E9}" presName="spaceRect" presStyleCnt="0"/>
      <dgm:spPr/>
    </dgm:pt>
    <dgm:pt modelId="{B6DBB4E9-96E2-4CDC-9F93-E60D6BEDE287}" type="pres">
      <dgm:prSet presAssocID="{C0AE4E72-FD37-478F-BA54-335E119DA4E9}" presName="textRect" presStyleLbl="revTx" presStyleIdx="0" presStyleCnt="2">
        <dgm:presLayoutVars>
          <dgm:chMax val="1"/>
          <dgm:chPref val="1"/>
        </dgm:presLayoutVars>
      </dgm:prSet>
      <dgm:spPr/>
    </dgm:pt>
    <dgm:pt modelId="{19ED7C91-971D-4D1E-87FB-DD9AEB03ADA0}" type="pres">
      <dgm:prSet presAssocID="{061A490A-7B20-4007-BC3E-68D3EE2C5110}" presName="sibTrans" presStyleCnt="0"/>
      <dgm:spPr/>
    </dgm:pt>
    <dgm:pt modelId="{6E96E6C9-2598-49E4-A071-AD2F286D6DD8}" type="pres">
      <dgm:prSet presAssocID="{E200385D-1A03-4B68-AA6F-2DD83148BDAE}" presName="compNode" presStyleCnt="0"/>
      <dgm:spPr/>
    </dgm:pt>
    <dgm:pt modelId="{D6406A68-D949-4788-9AAF-65078B1A313C}" type="pres">
      <dgm:prSet presAssocID="{E200385D-1A03-4B68-AA6F-2DD83148BDA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740BBF4D-541D-4463-A748-79A2C8D6D22E}" type="pres">
      <dgm:prSet presAssocID="{E200385D-1A03-4B68-AA6F-2DD83148BDAE}" presName="spaceRect" presStyleCnt="0"/>
      <dgm:spPr/>
    </dgm:pt>
    <dgm:pt modelId="{606BB334-D648-4EB6-8C0C-D321BEC7F593}" type="pres">
      <dgm:prSet presAssocID="{E200385D-1A03-4B68-AA6F-2DD83148BDAE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B940472F-8F05-49C7-9B5F-CDA9B1295BAD}" type="presOf" srcId="{E200385D-1A03-4B68-AA6F-2DD83148BDAE}" destId="{606BB334-D648-4EB6-8C0C-D321BEC7F593}" srcOrd="0" destOrd="0" presId="urn:microsoft.com/office/officeart/2018/2/layout/IconLabelList"/>
    <dgm:cxn modelId="{03609C33-A40D-4F63-9A63-316FA4F7A577}" type="presOf" srcId="{C0AE4E72-FD37-478F-BA54-335E119DA4E9}" destId="{B6DBB4E9-96E2-4CDC-9F93-E60D6BEDE287}" srcOrd="0" destOrd="0" presId="urn:microsoft.com/office/officeart/2018/2/layout/IconLabelList"/>
    <dgm:cxn modelId="{C6EAD374-45F6-4654-BBF7-039CF6041919}" srcId="{A3B98025-758D-460F-94C1-CE21FF61A4B7}" destId="{C0AE4E72-FD37-478F-BA54-335E119DA4E9}" srcOrd="0" destOrd="0" parTransId="{E8B4BD55-D0A0-4993-92DA-F3FF3CDE08FE}" sibTransId="{061A490A-7B20-4007-BC3E-68D3EE2C5110}"/>
    <dgm:cxn modelId="{15AC39AF-D919-4506-9F34-39CB30607E55}" srcId="{A3B98025-758D-460F-94C1-CE21FF61A4B7}" destId="{E200385D-1A03-4B68-AA6F-2DD83148BDAE}" srcOrd="1" destOrd="0" parTransId="{95929482-599D-440B-A8FC-9750A19D3945}" sibTransId="{474DEC36-71A2-4C2F-8E88-89C4ED3B251D}"/>
    <dgm:cxn modelId="{E481B8D6-A434-412B-9DDD-A39C952ABE13}" type="presOf" srcId="{A3B98025-758D-460F-94C1-CE21FF61A4B7}" destId="{14CE3602-44A5-40CB-9E68-BE6F79488BC6}" srcOrd="0" destOrd="0" presId="urn:microsoft.com/office/officeart/2018/2/layout/IconLabelList"/>
    <dgm:cxn modelId="{C686D255-6E57-4B02-B6FE-E935ADC23701}" type="presParOf" srcId="{14CE3602-44A5-40CB-9E68-BE6F79488BC6}" destId="{EB832719-F393-4BDD-B01F-84D52726D56A}" srcOrd="0" destOrd="0" presId="urn:microsoft.com/office/officeart/2018/2/layout/IconLabelList"/>
    <dgm:cxn modelId="{6C6EABE8-4985-4DD3-BD1D-C4318C4A0D3C}" type="presParOf" srcId="{EB832719-F393-4BDD-B01F-84D52726D56A}" destId="{0B9942C9-FFCB-445A-A01C-684272C40C6A}" srcOrd="0" destOrd="0" presId="urn:microsoft.com/office/officeart/2018/2/layout/IconLabelList"/>
    <dgm:cxn modelId="{32A9E9DA-810B-49BA-AC56-94F549D3F090}" type="presParOf" srcId="{EB832719-F393-4BDD-B01F-84D52726D56A}" destId="{EF3EBF57-A328-4C3A-825B-ED10D6D6FB15}" srcOrd="1" destOrd="0" presId="urn:microsoft.com/office/officeart/2018/2/layout/IconLabelList"/>
    <dgm:cxn modelId="{2D887F78-DB90-445F-8B86-EB6AE22A4CD5}" type="presParOf" srcId="{EB832719-F393-4BDD-B01F-84D52726D56A}" destId="{B6DBB4E9-96E2-4CDC-9F93-E60D6BEDE287}" srcOrd="2" destOrd="0" presId="urn:microsoft.com/office/officeart/2018/2/layout/IconLabelList"/>
    <dgm:cxn modelId="{C1F40378-A523-4D0C-938A-D4801DE0CA25}" type="presParOf" srcId="{14CE3602-44A5-40CB-9E68-BE6F79488BC6}" destId="{19ED7C91-971D-4D1E-87FB-DD9AEB03ADA0}" srcOrd="1" destOrd="0" presId="urn:microsoft.com/office/officeart/2018/2/layout/IconLabelList"/>
    <dgm:cxn modelId="{183794A8-9454-43AE-B7C4-09A5B298A8DB}" type="presParOf" srcId="{14CE3602-44A5-40CB-9E68-BE6F79488BC6}" destId="{6E96E6C9-2598-49E4-A071-AD2F286D6DD8}" srcOrd="2" destOrd="0" presId="urn:microsoft.com/office/officeart/2018/2/layout/IconLabelList"/>
    <dgm:cxn modelId="{F7CBF224-4288-4F60-B638-5D6C4BE74DA6}" type="presParOf" srcId="{6E96E6C9-2598-49E4-A071-AD2F286D6DD8}" destId="{D6406A68-D949-4788-9AAF-65078B1A313C}" srcOrd="0" destOrd="0" presId="urn:microsoft.com/office/officeart/2018/2/layout/IconLabelList"/>
    <dgm:cxn modelId="{038E4E99-7520-4A81-810B-102EBD3CFE7E}" type="presParOf" srcId="{6E96E6C9-2598-49E4-A071-AD2F286D6DD8}" destId="{740BBF4D-541D-4463-A748-79A2C8D6D22E}" srcOrd="1" destOrd="0" presId="urn:microsoft.com/office/officeart/2018/2/layout/IconLabelList"/>
    <dgm:cxn modelId="{57D3B539-F409-4F06-9521-5F06193119A5}" type="presParOf" srcId="{6E96E6C9-2598-49E4-A071-AD2F286D6DD8}" destId="{606BB334-D648-4EB6-8C0C-D321BEC7F59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42EA62-860A-470C-BD9C-18BBF14212CF}">
      <dsp:nvSpPr>
        <dsp:cNvPr id="0" name=""/>
        <dsp:cNvSpPr/>
      </dsp:nvSpPr>
      <dsp:spPr>
        <a:xfrm>
          <a:off x="0" y="4122"/>
          <a:ext cx="6151562" cy="87810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BA12B3-F0D2-4CBA-9C8C-D7DE2D299D7D}">
      <dsp:nvSpPr>
        <dsp:cNvPr id="0" name=""/>
        <dsp:cNvSpPr/>
      </dsp:nvSpPr>
      <dsp:spPr>
        <a:xfrm>
          <a:off x="265625" y="201695"/>
          <a:ext cx="482955" cy="48295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02FA40-CADB-45F8-A22C-3A74E1890B6C}">
      <dsp:nvSpPr>
        <dsp:cNvPr id="0" name=""/>
        <dsp:cNvSpPr/>
      </dsp:nvSpPr>
      <dsp:spPr>
        <a:xfrm>
          <a:off x="1014206" y="4122"/>
          <a:ext cx="5137356" cy="878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932" tIns="92932" rIns="92932" bIns="9293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Business and Data Understanding</a:t>
          </a:r>
        </a:p>
      </dsp:txBody>
      <dsp:txXfrm>
        <a:off x="1014206" y="4122"/>
        <a:ext cx="5137356" cy="878100"/>
      </dsp:txXfrm>
    </dsp:sp>
    <dsp:sp modelId="{2256D319-D869-4B08-A676-7F18CDCEC58E}">
      <dsp:nvSpPr>
        <dsp:cNvPr id="0" name=""/>
        <dsp:cNvSpPr/>
      </dsp:nvSpPr>
      <dsp:spPr>
        <a:xfrm>
          <a:off x="0" y="1101748"/>
          <a:ext cx="6151562" cy="87810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C56A36-6587-4215-8FBA-631584D6A0D6}">
      <dsp:nvSpPr>
        <dsp:cNvPr id="0" name=""/>
        <dsp:cNvSpPr/>
      </dsp:nvSpPr>
      <dsp:spPr>
        <a:xfrm>
          <a:off x="265625" y="1299321"/>
          <a:ext cx="482955" cy="48295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1E5B48-C6AA-45E1-BCDD-5A17302B544D}">
      <dsp:nvSpPr>
        <dsp:cNvPr id="0" name=""/>
        <dsp:cNvSpPr/>
      </dsp:nvSpPr>
      <dsp:spPr>
        <a:xfrm>
          <a:off x="1014206" y="1101748"/>
          <a:ext cx="5137356" cy="878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932" tIns="92932" rIns="92932" bIns="9293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Modeling</a:t>
          </a:r>
        </a:p>
      </dsp:txBody>
      <dsp:txXfrm>
        <a:off x="1014206" y="1101748"/>
        <a:ext cx="5137356" cy="878100"/>
      </dsp:txXfrm>
    </dsp:sp>
    <dsp:sp modelId="{194438FC-9B1E-4226-BFB5-661954C21BB4}">
      <dsp:nvSpPr>
        <dsp:cNvPr id="0" name=""/>
        <dsp:cNvSpPr/>
      </dsp:nvSpPr>
      <dsp:spPr>
        <a:xfrm>
          <a:off x="0" y="2199374"/>
          <a:ext cx="6151562" cy="87810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797B25-A701-4A5F-B335-80B05503C9CC}">
      <dsp:nvSpPr>
        <dsp:cNvPr id="0" name=""/>
        <dsp:cNvSpPr/>
      </dsp:nvSpPr>
      <dsp:spPr>
        <a:xfrm>
          <a:off x="265625" y="2396947"/>
          <a:ext cx="482955" cy="48295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55748D-A932-4847-9EFC-DE44E4C9CE43}">
      <dsp:nvSpPr>
        <dsp:cNvPr id="0" name=""/>
        <dsp:cNvSpPr/>
      </dsp:nvSpPr>
      <dsp:spPr>
        <a:xfrm>
          <a:off x="1014206" y="2199374"/>
          <a:ext cx="5137356" cy="878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932" tIns="92932" rIns="92932" bIns="9293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Evaluation</a:t>
          </a:r>
        </a:p>
      </dsp:txBody>
      <dsp:txXfrm>
        <a:off x="1014206" y="2199374"/>
        <a:ext cx="5137356" cy="878100"/>
      </dsp:txXfrm>
    </dsp:sp>
    <dsp:sp modelId="{5EB99F48-682C-4F95-85F0-AE837D482107}">
      <dsp:nvSpPr>
        <dsp:cNvPr id="0" name=""/>
        <dsp:cNvSpPr/>
      </dsp:nvSpPr>
      <dsp:spPr>
        <a:xfrm>
          <a:off x="0" y="3297000"/>
          <a:ext cx="6151562" cy="87810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7D96AF-559A-459A-A73D-8309AED868DD}">
      <dsp:nvSpPr>
        <dsp:cNvPr id="0" name=""/>
        <dsp:cNvSpPr/>
      </dsp:nvSpPr>
      <dsp:spPr>
        <a:xfrm>
          <a:off x="265625" y="3494573"/>
          <a:ext cx="482955" cy="48295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254932-DF98-45ED-8424-E647FA07D497}">
      <dsp:nvSpPr>
        <dsp:cNvPr id="0" name=""/>
        <dsp:cNvSpPr/>
      </dsp:nvSpPr>
      <dsp:spPr>
        <a:xfrm>
          <a:off x="1014206" y="3297000"/>
          <a:ext cx="5137356" cy="878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932" tIns="92932" rIns="92932" bIns="9293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Recommendations</a:t>
          </a:r>
        </a:p>
      </dsp:txBody>
      <dsp:txXfrm>
        <a:off x="1014206" y="3297000"/>
        <a:ext cx="5137356" cy="878100"/>
      </dsp:txXfrm>
    </dsp:sp>
    <dsp:sp modelId="{02638E28-3B36-4D80-8E7D-F342D79C5B05}">
      <dsp:nvSpPr>
        <dsp:cNvPr id="0" name=""/>
        <dsp:cNvSpPr/>
      </dsp:nvSpPr>
      <dsp:spPr>
        <a:xfrm>
          <a:off x="0" y="4394626"/>
          <a:ext cx="6151562" cy="87810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A92E90-76DD-4621-AA5B-731FA0023028}">
      <dsp:nvSpPr>
        <dsp:cNvPr id="0" name=""/>
        <dsp:cNvSpPr/>
      </dsp:nvSpPr>
      <dsp:spPr>
        <a:xfrm>
          <a:off x="265625" y="4592199"/>
          <a:ext cx="482955" cy="48295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A404CB-374E-47FB-B87B-441A26E136B8}">
      <dsp:nvSpPr>
        <dsp:cNvPr id="0" name=""/>
        <dsp:cNvSpPr/>
      </dsp:nvSpPr>
      <dsp:spPr>
        <a:xfrm>
          <a:off x="1014206" y="4394626"/>
          <a:ext cx="5137356" cy="878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932" tIns="92932" rIns="92932" bIns="9293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Next Steps</a:t>
          </a:r>
        </a:p>
      </dsp:txBody>
      <dsp:txXfrm>
        <a:off x="1014206" y="4394626"/>
        <a:ext cx="5137356" cy="8781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0343D5-1C39-459A-B86F-2F3D5489D905}">
      <dsp:nvSpPr>
        <dsp:cNvPr id="0" name=""/>
        <dsp:cNvSpPr/>
      </dsp:nvSpPr>
      <dsp:spPr>
        <a:xfrm>
          <a:off x="0" y="378"/>
          <a:ext cx="7729728" cy="88606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F95A40-F470-4198-9A97-44A69F7248E2}">
      <dsp:nvSpPr>
        <dsp:cNvPr id="0" name=""/>
        <dsp:cNvSpPr/>
      </dsp:nvSpPr>
      <dsp:spPr>
        <a:xfrm>
          <a:off x="268034" y="199743"/>
          <a:ext cx="487335" cy="4873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5961FD-FFFA-45E9-AC82-C4B4A905C14F}">
      <dsp:nvSpPr>
        <dsp:cNvPr id="0" name=""/>
        <dsp:cNvSpPr/>
      </dsp:nvSpPr>
      <dsp:spPr>
        <a:xfrm>
          <a:off x="1023404" y="378"/>
          <a:ext cx="6706323" cy="8860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775" tIns="93775" rIns="93775" bIns="93775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Problem: Better predicting when </a:t>
          </a:r>
          <a:r>
            <a:rPr lang="en-US" sz="1700" kern="1200" dirty="0" err="1"/>
            <a:t>SyriaTel’s</a:t>
          </a:r>
          <a:r>
            <a:rPr lang="en-US" sz="1700" kern="1200" dirty="0"/>
            <a:t> customers will soon churn.</a:t>
          </a:r>
        </a:p>
      </dsp:txBody>
      <dsp:txXfrm>
        <a:off x="1023404" y="378"/>
        <a:ext cx="6706323" cy="886064"/>
      </dsp:txXfrm>
    </dsp:sp>
    <dsp:sp modelId="{E9ACDF6A-5445-4A2E-B9ED-18A522267F51}">
      <dsp:nvSpPr>
        <dsp:cNvPr id="0" name=""/>
        <dsp:cNvSpPr/>
      </dsp:nvSpPr>
      <dsp:spPr>
        <a:xfrm>
          <a:off x="0" y="1107959"/>
          <a:ext cx="7729728" cy="88606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049F4C-500A-4222-9E04-46C2F94A2B5F}">
      <dsp:nvSpPr>
        <dsp:cNvPr id="0" name=""/>
        <dsp:cNvSpPr/>
      </dsp:nvSpPr>
      <dsp:spPr>
        <a:xfrm>
          <a:off x="268034" y="1307323"/>
          <a:ext cx="487335" cy="4873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0260F7-E70C-4817-90FB-01B52242BB5E}">
      <dsp:nvSpPr>
        <dsp:cNvPr id="0" name=""/>
        <dsp:cNvSpPr/>
      </dsp:nvSpPr>
      <dsp:spPr>
        <a:xfrm>
          <a:off x="1023404" y="1107959"/>
          <a:ext cx="6706323" cy="8860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775" tIns="93775" rIns="93775" bIns="93775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Solution: Finding predictable patterns using a classification model will benefit SyriaTel's business practices to minimize customer churn.</a:t>
          </a:r>
        </a:p>
      </dsp:txBody>
      <dsp:txXfrm>
        <a:off x="1023404" y="1107959"/>
        <a:ext cx="6706323" cy="886064"/>
      </dsp:txXfrm>
    </dsp:sp>
    <dsp:sp modelId="{BE98336E-7D31-4F80-B2C3-DA2E7B8F765B}">
      <dsp:nvSpPr>
        <dsp:cNvPr id="0" name=""/>
        <dsp:cNvSpPr/>
      </dsp:nvSpPr>
      <dsp:spPr>
        <a:xfrm>
          <a:off x="0" y="2215539"/>
          <a:ext cx="7729728" cy="88606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8B4B92-3BA8-4E1E-A82E-C04271A85F5F}">
      <dsp:nvSpPr>
        <dsp:cNvPr id="0" name=""/>
        <dsp:cNvSpPr/>
      </dsp:nvSpPr>
      <dsp:spPr>
        <a:xfrm>
          <a:off x="268034" y="2414904"/>
          <a:ext cx="487335" cy="4873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0A2D7A-0C0A-404D-B5F8-005E85A6D34A}">
      <dsp:nvSpPr>
        <dsp:cNvPr id="0" name=""/>
        <dsp:cNvSpPr/>
      </dsp:nvSpPr>
      <dsp:spPr>
        <a:xfrm>
          <a:off x="1023404" y="2215539"/>
          <a:ext cx="6706323" cy="8860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775" tIns="93775" rIns="93775" bIns="93775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Data: Includes key performance indicators and data points from SyriaTel related to its customers and their accounts and churn information</a:t>
          </a:r>
        </a:p>
      </dsp:txBody>
      <dsp:txXfrm>
        <a:off x="1023404" y="2215539"/>
        <a:ext cx="6706323" cy="88606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9942C9-FFCB-445A-A01C-684272C40C6A}">
      <dsp:nvSpPr>
        <dsp:cNvPr id="0" name=""/>
        <dsp:cNvSpPr/>
      </dsp:nvSpPr>
      <dsp:spPr>
        <a:xfrm>
          <a:off x="1684784" y="7604"/>
          <a:ext cx="1908562" cy="1908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DBB4E9-96E2-4CDC-9F93-E60D6BEDE287}">
      <dsp:nvSpPr>
        <dsp:cNvPr id="0" name=""/>
        <dsp:cNvSpPr/>
      </dsp:nvSpPr>
      <dsp:spPr>
        <a:xfrm>
          <a:off x="518440" y="2380143"/>
          <a:ext cx="424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Questions?</a:t>
          </a:r>
        </a:p>
      </dsp:txBody>
      <dsp:txXfrm>
        <a:off x="518440" y="2380143"/>
        <a:ext cx="4241250" cy="720000"/>
      </dsp:txXfrm>
    </dsp:sp>
    <dsp:sp modelId="{D6406A68-D949-4788-9AAF-65078B1A313C}">
      <dsp:nvSpPr>
        <dsp:cNvPr id="0" name=""/>
        <dsp:cNvSpPr/>
      </dsp:nvSpPr>
      <dsp:spPr>
        <a:xfrm>
          <a:off x="6668253" y="7604"/>
          <a:ext cx="1908562" cy="1908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6BB334-D648-4EB6-8C0C-D321BEC7F593}">
      <dsp:nvSpPr>
        <dsp:cNvPr id="0" name=""/>
        <dsp:cNvSpPr/>
      </dsp:nvSpPr>
      <dsp:spPr>
        <a:xfrm>
          <a:off x="5501909" y="2380143"/>
          <a:ext cx="424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Rebecca Frost-Brewer</a:t>
          </a:r>
          <a:br>
            <a:rPr lang="en-US" sz="2700" kern="1200"/>
          </a:br>
          <a:r>
            <a:rPr lang="en-US" sz="2700" kern="1200"/>
            <a:t>frostbrewerr@gmail.com</a:t>
          </a:r>
        </a:p>
      </dsp:txBody>
      <dsp:txXfrm>
        <a:off x="5501909" y="2380143"/>
        <a:ext cx="424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D0D3F-8F9E-AB44-9195-F4DAF3BC1932}" type="datetimeFigureOut">
              <a:rPr lang="en-US" smtClean="0"/>
              <a:t>5/26/22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AE2EA-2525-2E42-B9F2-43BBDB47D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8902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D0D3F-8F9E-AB44-9195-F4DAF3BC1932}" type="datetimeFigureOut">
              <a:rPr lang="en-US" smtClean="0"/>
              <a:t>5/26/22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AE2EA-2525-2E42-B9F2-43BBDB47D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285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D0D3F-8F9E-AB44-9195-F4DAF3BC1932}" type="datetimeFigureOut">
              <a:rPr lang="en-US" smtClean="0"/>
              <a:t>5/26/22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AE2EA-2525-2E42-B9F2-43BBDB47D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D0D3F-8F9E-AB44-9195-F4DAF3BC1932}" type="datetimeFigureOut">
              <a:rPr lang="en-US" smtClean="0"/>
              <a:t>5/26/22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AE2EA-2525-2E42-B9F2-43BBDB47D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689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D0D3F-8F9E-AB44-9195-F4DAF3BC1932}" type="datetimeFigureOut">
              <a:rPr lang="en-US" smtClean="0"/>
              <a:t>5/26/22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AE2EA-2525-2E42-B9F2-43BBDB47D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2958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D0D3F-8F9E-AB44-9195-F4DAF3BC1932}" type="datetimeFigureOut">
              <a:rPr lang="en-US" smtClean="0"/>
              <a:t>5/26/22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AE2EA-2525-2E42-B9F2-43BBDB47D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660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D0D3F-8F9E-AB44-9195-F4DAF3BC1932}" type="datetimeFigureOut">
              <a:rPr lang="en-US" smtClean="0"/>
              <a:t>5/26/22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AE2EA-2525-2E42-B9F2-43BBDB47D2A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960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D0D3F-8F9E-AB44-9195-F4DAF3BC1932}" type="datetimeFigureOut">
              <a:rPr lang="en-US" smtClean="0"/>
              <a:t>5/26/22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AE2EA-2525-2E42-B9F2-43BBDB47D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610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D0D3F-8F9E-AB44-9195-F4DAF3BC1932}" type="datetimeFigureOut">
              <a:rPr lang="en-US" smtClean="0"/>
              <a:t>5/26/22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AE2EA-2525-2E42-B9F2-43BBDB47D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789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D0D3F-8F9E-AB44-9195-F4DAF3BC1932}" type="datetimeFigureOut">
              <a:rPr lang="en-US" smtClean="0"/>
              <a:t>5/26/22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AE2EA-2525-2E42-B9F2-43BBDB47D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775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2FD0D3F-8F9E-AB44-9195-F4DAF3BC1932}" type="datetimeFigureOut">
              <a:rPr lang="en-US" smtClean="0"/>
              <a:t>5/26/22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AE2EA-2525-2E42-B9F2-43BBDB47D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072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2FD0D3F-8F9E-AB44-9195-F4DAF3BC1932}" type="datetimeFigureOut">
              <a:rPr lang="en-US" smtClean="0"/>
              <a:t>5/26/22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019AE2EA-2525-2E42-B9F2-43BBDB47D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8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7D3A4E0-C908-4EA9-ABDF-E82AD6BDE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5EBF54-E5A6-5336-A57E-180C59DAB3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363323"/>
            <a:ext cx="8991600" cy="1692771"/>
          </a:xfrm>
        </p:spPr>
        <p:txBody>
          <a:bodyPr>
            <a:normAutofit/>
          </a:bodyPr>
          <a:lstStyle/>
          <a:p>
            <a:r>
              <a:rPr lang="en-US" dirty="0"/>
              <a:t>Predicting Customer Churn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5558F1-AE48-684B-0375-85159D072C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79220" y="5374888"/>
            <a:ext cx="3995955" cy="758282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bg1"/>
                </a:solidFill>
              </a:rPr>
              <a:t>Rebecca Frost-Brewer</a:t>
            </a:r>
          </a:p>
        </p:txBody>
      </p:sp>
    </p:spTree>
    <p:extLst>
      <p:ext uri="{BB962C8B-B14F-4D97-AF65-F5344CB8AC3E}">
        <p14:creationId xmlns:p14="http://schemas.microsoft.com/office/powerpoint/2010/main" val="2948628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866FF9-A729-45F0-A163-10E89E871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38255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0AB460-71F7-E7F8-46B9-3674245D4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681105"/>
            <a:ext cx="3401568" cy="1495794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Overview</a:t>
            </a: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04366F-2366-4688-98E7-B101C7BC6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3278" y="0"/>
            <a:ext cx="7438722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1162E8D-CFED-AA7C-49D8-A6EFBA0366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3976506"/>
              </p:ext>
            </p:extLst>
          </p:nvPr>
        </p:nvGraphicFramePr>
        <p:xfrm>
          <a:off x="5397500" y="639763"/>
          <a:ext cx="6151563" cy="527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1707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20379-618A-3232-91B1-1FE5C77B7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and Data Understanding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F5D45174-A58D-3DEC-AE9A-90D7B80F16E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231136" y="2638044"/>
          <a:ext cx="7729728" cy="3101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92428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4304D-EAEE-4AE3-8A53-209F5E664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F552C-2123-ECEA-878A-6E035AEF1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a type of machine learning algorithm called Classification, which is the process of predicting the class of given data points</a:t>
            </a:r>
          </a:p>
          <a:p>
            <a:pPr lvl="1"/>
            <a:r>
              <a:rPr lang="en-US" dirty="0"/>
              <a:t>In this case, the “class” is customer churn – whether a customer will leave </a:t>
            </a:r>
            <a:r>
              <a:rPr lang="en-US" dirty="0" err="1"/>
              <a:t>SyriaTel</a:t>
            </a:r>
            <a:endParaRPr lang="en-US" dirty="0"/>
          </a:p>
          <a:p>
            <a:r>
              <a:rPr lang="en-US" dirty="0"/>
              <a:t>Out of the five different algorithms evaluated in this project, the best performing model used an </a:t>
            </a:r>
            <a:r>
              <a:rPr lang="en-US" dirty="0" err="1"/>
              <a:t>eXtreme</a:t>
            </a:r>
            <a:r>
              <a:rPr lang="en-US" dirty="0"/>
              <a:t> Gradient Boosting (</a:t>
            </a:r>
            <a:r>
              <a:rPr lang="en-US" dirty="0" err="1"/>
              <a:t>XGBoost</a:t>
            </a:r>
            <a:r>
              <a:rPr lang="en-US" dirty="0"/>
              <a:t>) algorithm, which provides best-in-class performance among other classifiers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698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37499E-5C9F-5F12-2F04-56F093D90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2600">
                <a:solidFill>
                  <a:srgbClr val="FFFFFF"/>
                </a:solidFill>
              </a:rPr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3A01A-DC21-D8CD-B6A2-DE7EF1E1F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5" y="1402080"/>
            <a:ext cx="5320696" cy="4053840"/>
          </a:xfrm>
        </p:spPr>
        <p:txBody>
          <a:bodyPr anchor="ctr">
            <a:normAutofit/>
          </a:bodyPr>
          <a:lstStyle/>
          <a:p>
            <a:r>
              <a:rPr lang="en-US" dirty="0"/>
              <a:t>Performance metric: F1-score, which combines two classifier metrics:</a:t>
            </a:r>
          </a:p>
          <a:p>
            <a:pPr lvl="1"/>
            <a:r>
              <a:rPr lang="en-US" dirty="0"/>
              <a:t>Precision measures what percent of the model’s predictions were correct</a:t>
            </a:r>
          </a:p>
          <a:p>
            <a:pPr lvl="1"/>
            <a:r>
              <a:rPr lang="en-US" dirty="0"/>
              <a:t>Recall measures what percent of the positive cases were caught correctly</a:t>
            </a:r>
          </a:p>
          <a:p>
            <a:pPr lvl="1"/>
            <a:r>
              <a:rPr lang="en-US" dirty="0"/>
              <a:t>F1 is the harmonic mean of the model’s precision and recall scores</a:t>
            </a:r>
          </a:p>
          <a:p>
            <a:r>
              <a:rPr lang="en-US" dirty="0"/>
              <a:t>F1-score values range 0-1, with 0 as the worst value and 1 as the best value</a:t>
            </a:r>
          </a:p>
          <a:p>
            <a:pPr lvl="1"/>
            <a:r>
              <a:rPr lang="en-US" dirty="0"/>
              <a:t>The closer the F1-score is to 1, the more perfect the model is classifying samples</a:t>
            </a:r>
          </a:p>
        </p:txBody>
      </p:sp>
    </p:spTree>
    <p:extLst>
      <p:ext uri="{BB962C8B-B14F-4D97-AF65-F5344CB8AC3E}">
        <p14:creationId xmlns:p14="http://schemas.microsoft.com/office/powerpoint/2010/main" val="2456737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88F3C8-7B5E-7CED-D05C-2D7634C24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2600">
                <a:solidFill>
                  <a:srgbClr val="FFFFFF"/>
                </a:solidFill>
              </a:rPr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A19BE-C053-AF97-328D-62D21656A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5" y="1402080"/>
            <a:ext cx="5320696" cy="405384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The final tuned </a:t>
            </a:r>
            <a:r>
              <a:rPr lang="en-US" dirty="0" err="1"/>
              <a:t>XGBoost</a:t>
            </a:r>
            <a:r>
              <a:rPr lang="en-US" dirty="0"/>
              <a:t> model achieved an F1-score of 0.79, the highest and closest to 1.0 of all the evaluated models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 dirty="0"/>
              <a:t>Further analysis indicated that the most important features influencing the model are: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en-US" b="1" dirty="0"/>
              <a:t>the number of calls the customer made to customer service*</a:t>
            </a:r>
            <a:endParaRPr lang="en-US" b="1"/>
          </a:p>
          <a:p>
            <a:pPr lvl="1">
              <a:lnSpc>
                <a:spcPct val="90000"/>
              </a:lnSpc>
            </a:pPr>
            <a:r>
              <a:rPr lang="en-US" dirty="0"/>
              <a:t>whether the customer has a voice mail plan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en-US" dirty="0"/>
              <a:t>the total number of minutes used per day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en-US" b="1" dirty="0"/>
              <a:t>whether the customer has an international plan*</a:t>
            </a:r>
            <a:endParaRPr lang="en-US" b="1"/>
          </a:p>
          <a:p>
            <a:pPr lvl="1">
              <a:lnSpc>
                <a:spcPct val="90000"/>
              </a:lnSpc>
            </a:pPr>
            <a:r>
              <a:rPr lang="en-US" dirty="0"/>
              <a:t>the total number of international calls made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 dirty="0"/>
              <a:t>Both of these features were also influential in other models evaluated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109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A843D-592C-B51D-0BFF-894E4DF2A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B19E6-344A-4B9F-8F0A-0C4F3F2C8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Utilize the final tuned </a:t>
            </a:r>
            <a:r>
              <a:rPr lang="en-US" dirty="0" err="1"/>
              <a:t>XGBoost</a:t>
            </a:r>
            <a:r>
              <a:rPr lang="en-US" dirty="0"/>
              <a:t> model to predict when </a:t>
            </a:r>
            <a:r>
              <a:rPr lang="en-US" dirty="0" err="1"/>
              <a:t>SyriaTel’s</a:t>
            </a:r>
            <a:r>
              <a:rPr lang="en-US" dirty="0"/>
              <a:t> customers will soon churn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893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E884CB-9A84-EC7F-1089-EE8735D24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Next Steps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504942F-C286-4B5B-1988-D4A788D5B0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404040"/>
                </a:solidFill>
              </a:rPr>
              <a:t>Most influential features:</a:t>
            </a:r>
          </a:p>
          <a:p>
            <a:pPr lvl="1"/>
            <a:r>
              <a:rPr lang="en-US">
                <a:solidFill>
                  <a:srgbClr val="404040"/>
                </a:solidFill>
              </a:rPr>
              <a:t>the number of calls the customer made to customer service</a:t>
            </a:r>
          </a:p>
          <a:p>
            <a:pPr lvl="1"/>
            <a:r>
              <a:rPr lang="en-US">
                <a:solidFill>
                  <a:srgbClr val="404040"/>
                </a:solidFill>
              </a:rPr>
              <a:t>whether the customer has an international plan</a:t>
            </a:r>
          </a:p>
          <a:p>
            <a:r>
              <a:rPr lang="en-US">
                <a:solidFill>
                  <a:srgbClr val="404040"/>
                </a:solidFill>
              </a:rPr>
              <a:t>Conduct further customer analysis to identify trends regarding calls to customer service – issues, volume, customer service rating</a:t>
            </a:r>
          </a:p>
          <a:p>
            <a:r>
              <a:rPr lang="en-US">
                <a:solidFill>
                  <a:srgbClr val="404040"/>
                </a:solidFill>
              </a:rPr>
              <a:t>Based on exploratory analysis, customers with an international plan are more likely to churn than those without an international plan – what about the international plan may be influencing churn? </a:t>
            </a:r>
          </a:p>
        </p:txBody>
      </p:sp>
    </p:spTree>
    <p:extLst>
      <p:ext uri="{BB962C8B-B14F-4D97-AF65-F5344CB8AC3E}">
        <p14:creationId xmlns:p14="http://schemas.microsoft.com/office/powerpoint/2010/main" val="3732128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B7D0F-4E73-775C-B32C-54FFE08AE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Thank You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C51C5F5-2C7D-7251-3C9F-3D78408197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3960712"/>
              </p:ext>
            </p:extLst>
          </p:nvPr>
        </p:nvGraphicFramePr>
        <p:xfrm>
          <a:off x="965200" y="2638425"/>
          <a:ext cx="10261600" cy="31077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2383141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{EEBD0C9C-CF3B-8844-8490-4051527557F5}tf10001120</Template>
  <TotalTime>39</TotalTime>
  <Words>412</Words>
  <Application>Microsoft Macintosh PowerPoint</Application>
  <PresentationFormat>Widescreen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Gill Sans MT</vt:lpstr>
      <vt:lpstr>Parcel</vt:lpstr>
      <vt:lpstr>Predicting Customer Churn</vt:lpstr>
      <vt:lpstr>Overview</vt:lpstr>
      <vt:lpstr>Business and Data Understanding</vt:lpstr>
      <vt:lpstr>Modeling</vt:lpstr>
      <vt:lpstr>Evaluation</vt:lpstr>
      <vt:lpstr>Evaluation</vt:lpstr>
      <vt:lpstr>Recommendations</vt:lpstr>
      <vt:lpstr>Next Steps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Customer Churn</dc:title>
  <dc:creator>Rebecca Frost Brewer</dc:creator>
  <cp:lastModifiedBy>Rebecca Frost Brewer</cp:lastModifiedBy>
  <cp:revision>5</cp:revision>
  <dcterms:created xsi:type="dcterms:W3CDTF">2022-05-25T23:49:06Z</dcterms:created>
  <dcterms:modified xsi:type="dcterms:W3CDTF">2022-05-26T12:33:35Z</dcterms:modified>
</cp:coreProperties>
</file>