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58" r:id="rId6"/>
    <p:sldId id="265" r:id="rId7"/>
    <p:sldId id="269" r:id="rId8"/>
    <p:sldId id="261" r:id="rId9"/>
    <p:sldId id="260" r:id="rId10"/>
    <p:sldId id="262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B8883-F15C-4CA5-ABFF-7F457B736FEC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33DCC-231E-46DC-8E29-83BEE36634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640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Arm</a:t>
            </a:r>
            <a:r>
              <a:rPr lang="cs-CZ" dirty="0"/>
              <a:t> procesor je procesor který se </a:t>
            </a:r>
            <a:r>
              <a:rPr lang="cs-CZ" dirty="0" err="1"/>
              <a:t>používa</a:t>
            </a:r>
            <a:r>
              <a:rPr lang="cs-CZ" dirty="0"/>
              <a:t> v mobilních zařízeních nebo v mini počítačích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33DCC-231E-46DC-8E29-83BEE366340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81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62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7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1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72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423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87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425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070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9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76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184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65D31-7E66-4664-BE9D-8F872B696139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19F0-256A-494A-8941-50F9444EFD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6251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B37A3-7997-1E3A-EB1C-9343D06DA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A52203C-392D-CDF7-0AE8-6212F53F5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Richard Formánek</a:t>
            </a:r>
          </a:p>
        </p:txBody>
      </p:sp>
    </p:spTree>
    <p:extLst>
      <p:ext uri="{BB962C8B-B14F-4D97-AF65-F5344CB8AC3E}">
        <p14:creationId xmlns:p14="http://schemas.microsoft.com/office/powerpoint/2010/main" val="40179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6B631-CC68-847F-3C2F-A71B84BE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3b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813CF7-B4B6-5461-BCB6-B7D49F60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2536"/>
            <a:ext cx="4222771" cy="4965864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Vydán v roce 2016</a:t>
            </a:r>
          </a:p>
          <a:p>
            <a:r>
              <a:rPr lang="cs-CZ" dirty="0"/>
              <a:t>Opět výrazný pokrok</a:t>
            </a:r>
          </a:p>
          <a:p>
            <a:r>
              <a:rPr lang="cs-CZ" dirty="0"/>
              <a:t>Podporuje bezdrátové připojení</a:t>
            </a:r>
          </a:p>
          <a:p>
            <a:r>
              <a:rPr lang="cs-CZ" dirty="0"/>
              <a:t>Hardware </a:t>
            </a:r>
            <a:r>
              <a:rPr lang="cs-CZ" dirty="0" err="1"/>
              <a:t>specs</a:t>
            </a:r>
            <a:r>
              <a:rPr lang="cs-CZ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1,2GHz 	čtyřjádrový procesor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1gb 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HDMI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Slot pro SD kartu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4 USB porty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Ethernet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Jack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 err="1"/>
              <a:t>WiFi</a:t>
            </a:r>
            <a:r>
              <a:rPr lang="cs-CZ" dirty="0"/>
              <a:t> a Bluetooth připojení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257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0DC424-561C-F02E-18B7-5F05B20D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1DE60D-691B-AA51-2958-96304E67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247" y="1304830"/>
            <a:ext cx="4537467" cy="5100452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Vydán v roce 2019</a:t>
            </a:r>
          </a:p>
          <a:p>
            <a:r>
              <a:rPr lang="cs-CZ" dirty="0"/>
              <a:t>Opět výrazný pokrok</a:t>
            </a:r>
          </a:p>
          <a:p>
            <a:r>
              <a:rPr lang="cs-CZ" dirty="0"/>
              <a:t>Má rychlejší procesor, více možností RAM a podporu pro 4k monitory</a:t>
            </a:r>
          </a:p>
          <a:p>
            <a:r>
              <a:rPr lang="cs-CZ" dirty="0"/>
              <a:t>Hardware </a:t>
            </a:r>
            <a:r>
              <a:rPr lang="cs-CZ" dirty="0" err="1"/>
              <a:t>specs</a:t>
            </a:r>
            <a:r>
              <a:rPr lang="cs-CZ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1.5 GHz čtyřjádrový procesor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1,2,4,8 GB </a:t>
            </a:r>
            <a:r>
              <a:rPr lang="cs-CZ" dirty="0" err="1"/>
              <a:t>ram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HDMI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Slot pro SD kartu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Ethernet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2 </a:t>
            </a:r>
            <a:r>
              <a:rPr lang="cs-CZ" dirty="0" err="1"/>
              <a:t>usb</a:t>
            </a:r>
            <a:r>
              <a:rPr lang="cs-CZ" dirty="0"/>
              <a:t> 2.0 porty a 2usb 3.0 porty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Jack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Wifi a Bluetooth</a:t>
            </a:r>
          </a:p>
        </p:txBody>
      </p:sp>
    </p:spTree>
    <p:extLst>
      <p:ext uri="{BB962C8B-B14F-4D97-AF65-F5344CB8AC3E}">
        <p14:creationId xmlns:p14="http://schemas.microsoft.com/office/powerpoint/2010/main" val="392563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71F41E-C414-A681-C85B-B3ED665F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400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7384A1-29F3-3A45-1991-2A51D612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300348"/>
            <a:ext cx="4774974" cy="5296395"/>
          </a:xfrm>
        </p:spPr>
        <p:txBody>
          <a:bodyPr/>
          <a:lstStyle/>
          <a:p>
            <a:r>
              <a:rPr lang="cs-CZ" dirty="0"/>
              <a:t>Vydán v roce 2020</a:t>
            </a:r>
          </a:p>
          <a:p>
            <a:r>
              <a:rPr lang="cs-CZ" dirty="0"/>
              <a:t>All in </a:t>
            </a:r>
            <a:r>
              <a:rPr lang="cs-CZ" dirty="0" err="1"/>
              <a:t>one</a:t>
            </a:r>
            <a:r>
              <a:rPr lang="cs-CZ" dirty="0"/>
              <a:t> počítač v klávesnici</a:t>
            </a:r>
          </a:p>
          <a:p>
            <a:r>
              <a:rPr lang="cs-CZ" dirty="0"/>
              <a:t>Hardware </a:t>
            </a:r>
            <a:r>
              <a:rPr lang="cs-CZ" dirty="0" err="1"/>
              <a:t>specs</a:t>
            </a:r>
            <a:r>
              <a:rPr lang="cs-CZ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1,8Ghz čtyřjádrový procesor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4Gb </a:t>
            </a:r>
            <a:r>
              <a:rPr lang="cs-CZ" dirty="0" err="1"/>
              <a:t>ram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 err="1"/>
              <a:t>Hdmi</a:t>
            </a:r>
            <a:r>
              <a:rPr lang="cs-CZ" dirty="0"/>
              <a:t>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Slot pro </a:t>
            </a:r>
            <a:r>
              <a:rPr lang="cs-CZ" dirty="0" err="1"/>
              <a:t>sd</a:t>
            </a:r>
            <a:r>
              <a:rPr lang="cs-CZ" dirty="0"/>
              <a:t> kartu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Ethernet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2 </a:t>
            </a:r>
            <a:r>
              <a:rPr lang="cs-CZ" dirty="0" err="1"/>
              <a:t>usb</a:t>
            </a:r>
            <a:r>
              <a:rPr lang="cs-CZ" dirty="0"/>
              <a:t> 2.0 porty a 2usb 3.0 porty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Jack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Wifi a Bluetooth připojení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454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10E4CB-E133-F8ED-0D1F-66F987C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BB01A2-4609-7082-B35B-F024DD29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Obrázky vygeneroval </a:t>
            </a:r>
            <a:r>
              <a:rPr lang="cs-CZ" dirty="0" err="1"/>
              <a:t>ai</a:t>
            </a:r>
            <a:r>
              <a:rPr lang="cs-CZ" dirty="0"/>
              <a:t> takže je nemusím kreditovat</a:t>
            </a:r>
          </a:p>
        </p:txBody>
      </p:sp>
    </p:spTree>
    <p:extLst>
      <p:ext uri="{BB962C8B-B14F-4D97-AF65-F5344CB8AC3E}">
        <p14:creationId xmlns:p14="http://schemas.microsoft.com/office/powerpoint/2010/main" val="6346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63A3E026-9DDE-806C-1268-FFCE0AD4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2A45F1-3670-B1C9-4928-BBDAF76D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16979" cy="4351338"/>
          </a:xfrm>
        </p:spPr>
        <p:txBody>
          <a:bodyPr/>
          <a:lstStyle/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je malý počítač velikosti platební karty</a:t>
            </a:r>
          </a:p>
          <a:p>
            <a:r>
              <a:rPr lang="cs-CZ" dirty="0"/>
              <a:t>Byl vytvořen v roce 2012 v UK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971550" lvl="1" indent="-51435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520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0FE4C9-8DCF-BF28-1575-D51AB3DC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4CC4A3-6A9D-5417-BFED-7DDEF47B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042"/>
            <a:ext cx="4636325" cy="4656921"/>
          </a:xfrm>
        </p:spPr>
        <p:txBody>
          <a:bodyPr/>
          <a:lstStyle/>
          <a:p>
            <a:r>
              <a:rPr lang="cs-CZ" dirty="0"/>
              <a:t>Velmi levný</a:t>
            </a:r>
          </a:p>
          <a:p>
            <a:r>
              <a:rPr lang="cs-CZ" dirty="0"/>
              <a:t>Velmi nízká spotřeba- 1W</a:t>
            </a:r>
          </a:p>
          <a:p>
            <a:r>
              <a:rPr lang="cs-CZ" dirty="0"/>
              <a:t>Zabírá málo místa</a:t>
            </a:r>
          </a:p>
          <a:p>
            <a:r>
              <a:rPr lang="cs-CZ" dirty="0"/>
              <a:t>Poskytuje zábavné prostředí pro experimentování s programováním a elektronikou.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263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6DBE01-5CC8-B986-E185-8258E053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AE907A-5031-5A37-DCBB-B228DCB6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6621" cy="4351338"/>
          </a:xfrm>
        </p:spPr>
        <p:txBody>
          <a:bodyPr/>
          <a:lstStyle/>
          <a:p>
            <a:r>
              <a:rPr lang="cs-CZ" dirty="0"/>
              <a:t>Může z vaší staré televize udělat chytrou televizi</a:t>
            </a:r>
          </a:p>
          <a:p>
            <a:r>
              <a:rPr lang="cs-CZ" dirty="0"/>
              <a:t>Můžete na něm těžit kryptoměny</a:t>
            </a:r>
          </a:p>
          <a:p>
            <a:r>
              <a:rPr lang="cs-CZ" dirty="0"/>
              <a:t>Lze i použít jako normální počítač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610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C1A0D4-A88D-4748-498E-65BDF0DC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F0BAAC-7224-5ED8-790C-182E4409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481"/>
            <a:ext cx="5794169" cy="4839194"/>
          </a:xfrm>
        </p:spPr>
        <p:txBody>
          <a:bodyPr>
            <a:normAutofit lnSpcReduction="10000"/>
          </a:bodyPr>
          <a:lstStyle/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B- standartní model</a:t>
            </a:r>
          </a:p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model A- levná verze modelu B</a:t>
            </a:r>
          </a:p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compute</a:t>
            </a:r>
            <a:r>
              <a:rPr lang="cs-CZ" dirty="0"/>
              <a:t>- model pro průmyslové aplikace</a:t>
            </a:r>
          </a:p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zero</a:t>
            </a:r>
            <a:r>
              <a:rPr lang="cs-CZ" dirty="0"/>
              <a:t>- malý a levný model</a:t>
            </a:r>
          </a:p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</a:t>
            </a:r>
            <a:r>
              <a:rPr lang="cs-CZ" dirty="0" err="1"/>
              <a:t>pico</a:t>
            </a:r>
            <a:r>
              <a:rPr lang="cs-CZ" dirty="0"/>
              <a:t>- nejmenší a nejlevnější model</a:t>
            </a:r>
          </a:p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400- model je zabudován v klávesnici</a:t>
            </a:r>
          </a:p>
        </p:txBody>
      </p:sp>
    </p:spTree>
    <p:extLst>
      <p:ext uri="{BB962C8B-B14F-4D97-AF65-F5344CB8AC3E}">
        <p14:creationId xmlns:p14="http://schemas.microsoft.com/office/powerpoint/2010/main" val="16331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5BBCD5-AC7D-EC30-7D56-B4D816F4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Operační systémy pro </a:t>
            </a:r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BA0BD9-39D0-139B-CCE6-6DF8BD9F9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4" y="1402511"/>
            <a:ext cx="8946541" cy="4891411"/>
          </a:xfrm>
        </p:spPr>
        <p:txBody>
          <a:bodyPr/>
          <a:lstStyle/>
          <a:p>
            <a:r>
              <a:rPr lang="cs-CZ" dirty="0" err="1"/>
              <a:t>Rasbian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Výchozí systém pro </a:t>
            </a:r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Je odvozen z </a:t>
            </a:r>
            <a:r>
              <a:rPr lang="cs-CZ" dirty="0" err="1"/>
              <a:t>debianu</a:t>
            </a:r>
            <a:endParaRPr lang="cs-CZ" dirty="0"/>
          </a:p>
          <a:p>
            <a:r>
              <a:rPr lang="cs-CZ" dirty="0" err="1"/>
              <a:t>Ubuntu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Populární alternativa pro </a:t>
            </a:r>
            <a:r>
              <a:rPr lang="cs-CZ" dirty="0" err="1"/>
              <a:t>rasbian</a:t>
            </a:r>
            <a:endParaRPr lang="cs-CZ" dirty="0"/>
          </a:p>
          <a:p>
            <a:pPr lvl="1"/>
            <a:r>
              <a:rPr lang="cs-CZ" dirty="0"/>
              <a:t>Založené na systému Linux</a:t>
            </a:r>
          </a:p>
          <a:p>
            <a:r>
              <a:rPr lang="cs-CZ" dirty="0"/>
              <a:t>Windows 10 Iot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cs-CZ" dirty="0"/>
              <a:t>Méně užívaný OS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cs-CZ" dirty="0"/>
              <a:t>Navržen pro </a:t>
            </a:r>
            <a:r>
              <a:rPr lang="cs-CZ" dirty="0" err="1"/>
              <a:t>IoT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004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39B95-37FC-3CED-BA99-7430D9F7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3961C1-64A1-9521-EFE7-BA257535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cs-CZ" dirty="0"/>
              <a:t>Výchozí jazyk pro </a:t>
            </a:r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je Python</a:t>
            </a:r>
          </a:p>
          <a:p>
            <a:r>
              <a:rPr lang="cs-CZ" dirty="0"/>
              <a:t>Ale lze použít jakýkoli jazyk který podporuje </a:t>
            </a:r>
            <a:r>
              <a:rPr lang="cs-CZ" dirty="0" err="1"/>
              <a:t>Arm</a:t>
            </a:r>
            <a:r>
              <a:rPr lang="cs-CZ" dirty="0"/>
              <a:t> procesory</a:t>
            </a:r>
          </a:p>
        </p:txBody>
      </p:sp>
    </p:spTree>
    <p:extLst>
      <p:ext uri="{BB962C8B-B14F-4D97-AF65-F5344CB8AC3E}">
        <p14:creationId xmlns:p14="http://schemas.microsoft.com/office/powerpoint/2010/main" val="211711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59BB6F-3A14-26E9-82B3-748DEF68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1 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F26B86-735E-6BE5-20C5-D03B1533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543791"/>
            <a:ext cx="5052950" cy="43048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dirty="0">
                <a:latin typeface="+mj-lt"/>
              </a:rPr>
              <a:t>První verze </a:t>
            </a:r>
            <a:r>
              <a:rPr lang="cs-CZ" dirty="0" err="1">
                <a:latin typeface="+mj-lt"/>
              </a:rPr>
              <a:t>rasberry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latin typeface="+mj-lt"/>
              </a:rPr>
              <a:t>pi</a:t>
            </a:r>
            <a:r>
              <a:rPr lang="cs-CZ" dirty="0">
                <a:latin typeface="+mj-lt"/>
              </a:rPr>
              <a:t> vydaná v roce 2012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cs-CZ" dirty="0">
                <a:latin typeface="+mj-lt"/>
              </a:rPr>
              <a:t>Hardware </a:t>
            </a:r>
            <a:r>
              <a:rPr lang="cs-CZ" dirty="0" err="1">
                <a:latin typeface="+mj-lt"/>
              </a:rPr>
              <a:t>specs</a:t>
            </a:r>
            <a:r>
              <a:rPr lang="cs-CZ" dirty="0">
                <a:latin typeface="+mj-lt"/>
              </a:rPr>
              <a:t>:</a:t>
            </a:r>
          </a:p>
          <a:p>
            <a:pPr lvl="1">
              <a:buClr>
                <a:schemeClr val="tx1"/>
              </a:buClr>
            </a:pPr>
            <a:r>
              <a:rPr lang="cs-CZ" dirty="0">
                <a:latin typeface="+mj-lt"/>
              </a:rPr>
              <a:t>700 MHz </a:t>
            </a:r>
            <a:r>
              <a:rPr lang="cs-CZ" dirty="0" err="1">
                <a:latin typeface="+mj-lt"/>
              </a:rPr>
              <a:t>jednijádrový</a:t>
            </a:r>
            <a:r>
              <a:rPr lang="cs-CZ" dirty="0">
                <a:latin typeface="+mj-lt"/>
              </a:rPr>
              <a:t> procesor</a:t>
            </a:r>
          </a:p>
          <a:p>
            <a:pPr lvl="1">
              <a:buClr>
                <a:schemeClr val="tx1"/>
              </a:buClr>
            </a:pPr>
            <a:r>
              <a:rPr lang="cs-CZ" dirty="0">
                <a:latin typeface="+mj-lt"/>
              </a:rPr>
              <a:t>256Mb RAM</a:t>
            </a:r>
          </a:p>
          <a:p>
            <a:pPr lvl="1">
              <a:buClr>
                <a:schemeClr val="tx1"/>
              </a:buClr>
            </a:pPr>
            <a:r>
              <a:rPr lang="cs-CZ" dirty="0">
                <a:latin typeface="+mj-lt"/>
              </a:rPr>
              <a:t>HDMI port</a:t>
            </a:r>
          </a:p>
          <a:p>
            <a:pPr lvl="1">
              <a:buClr>
                <a:schemeClr val="tx1"/>
              </a:buClr>
            </a:pPr>
            <a:r>
              <a:rPr lang="cs-CZ" dirty="0">
                <a:latin typeface="+mj-lt"/>
              </a:rPr>
              <a:t>Ethernet port</a:t>
            </a:r>
          </a:p>
          <a:p>
            <a:pPr lvl="1">
              <a:buClr>
                <a:schemeClr val="tx1"/>
              </a:buClr>
            </a:pPr>
            <a:r>
              <a:rPr lang="cs-CZ" dirty="0">
                <a:latin typeface="+mj-lt"/>
              </a:rPr>
              <a:t>SD slot</a:t>
            </a:r>
          </a:p>
          <a:p>
            <a:pPr lvl="1">
              <a:buClr>
                <a:schemeClr val="tx1"/>
              </a:buClr>
            </a:pPr>
            <a:r>
              <a:rPr lang="cs-CZ" dirty="0">
                <a:latin typeface="+mj-lt"/>
              </a:rPr>
              <a:t>2 </a:t>
            </a:r>
            <a:r>
              <a:rPr lang="cs-CZ" dirty="0" err="1">
                <a:latin typeface="+mj-lt"/>
              </a:rPr>
              <a:t>Usb</a:t>
            </a:r>
            <a:r>
              <a:rPr lang="cs-CZ" dirty="0">
                <a:latin typeface="+mj-lt"/>
              </a:rPr>
              <a:t> 2.0 porty</a:t>
            </a:r>
          </a:p>
          <a:p>
            <a:pPr lvl="1">
              <a:buClr>
                <a:schemeClr val="tx1"/>
              </a:buClr>
            </a:pPr>
            <a:r>
              <a:rPr lang="cs-CZ" dirty="0">
                <a:latin typeface="+mj-lt"/>
              </a:rPr>
              <a:t>3,5mm audio </a:t>
            </a:r>
            <a:r>
              <a:rPr lang="cs-CZ" dirty="0" err="1">
                <a:latin typeface="+mj-lt"/>
              </a:rPr>
              <a:t>jack</a:t>
            </a:r>
            <a:endParaRPr lang="cs-CZ" dirty="0">
              <a:latin typeface="+mj-lt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cs-CZ" dirty="0"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436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2038B7-2BCC-A857-F567-7CFADB5D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Rasberry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2 b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74035AB-CFFF-1DC0-36FE-9C821EDA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36" y="1619469"/>
            <a:ext cx="5172796" cy="4128188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Vydán v roce 2015</a:t>
            </a:r>
          </a:p>
          <a:p>
            <a:r>
              <a:rPr lang="cs-CZ" dirty="0"/>
              <a:t>Významný pokrok v Hardware oproti předchůdci</a:t>
            </a:r>
          </a:p>
          <a:p>
            <a:r>
              <a:rPr lang="cs-CZ" dirty="0"/>
              <a:t>Hardware </a:t>
            </a:r>
            <a:r>
              <a:rPr lang="cs-CZ" dirty="0" err="1"/>
              <a:t>specs</a:t>
            </a:r>
            <a:r>
              <a:rPr lang="cs-CZ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900MHz čtyřjádrový procesor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1GB </a:t>
            </a:r>
            <a:r>
              <a:rPr lang="cs-CZ" dirty="0" err="1"/>
              <a:t>ram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HDMI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Slot na </a:t>
            </a:r>
            <a:r>
              <a:rPr lang="cs-CZ" dirty="0" err="1"/>
              <a:t>sd</a:t>
            </a:r>
            <a:r>
              <a:rPr lang="cs-CZ" dirty="0"/>
              <a:t> kartu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4 USB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Ethernet 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3,5mm audio </a:t>
            </a:r>
            <a:r>
              <a:rPr lang="cs-CZ" dirty="0" err="1"/>
              <a:t>jack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549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380</Words>
  <Application>Microsoft Office PowerPoint</Application>
  <PresentationFormat>Širokoúhlá obrazovka</PresentationFormat>
  <Paragraphs>100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Rasberry pi</vt:lpstr>
      <vt:lpstr>Představení</vt:lpstr>
      <vt:lpstr>Vlastnosti</vt:lpstr>
      <vt:lpstr>Využití</vt:lpstr>
      <vt:lpstr>Modely</vt:lpstr>
      <vt:lpstr>Operační systémy pro rasberry pi</vt:lpstr>
      <vt:lpstr>Programovací jazyky</vt:lpstr>
      <vt:lpstr>Rasberry pi 1 B</vt:lpstr>
      <vt:lpstr>Rasberry pi 2 b</vt:lpstr>
      <vt:lpstr>Rasberry pi 3b</vt:lpstr>
      <vt:lpstr>Rasberry pi 4B</vt:lpstr>
      <vt:lpstr>Rasberry pi 400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Rasberry pi</dc:title>
  <dc:creator>Formánek Richard</dc:creator>
  <cp:lastModifiedBy>Formánek Richard</cp:lastModifiedBy>
  <cp:revision>5</cp:revision>
  <dcterms:created xsi:type="dcterms:W3CDTF">2022-12-27T13:16:27Z</dcterms:created>
  <dcterms:modified xsi:type="dcterms:W3CDTF">2023-01-10T18:59:28Z</dcterms:modified>
</cp:coreProperties>
</file>