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5" r:id="rId4"/>
    <p:sldId id="266" r:id="rId5"/>
    <p:sldId id="257" r:id="rId6"/>
    <p:sldId id="258" r:id="rId7"/>
    <p:sldId id="259" r:id="rId8"/>
    <p:sldId id="260" r:id="rId9"/>
    <p:sldId id="261" r:id="rId10"/>
    <p:sldId id="264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E139-83A6-41EF-8B40-C7336364FE26}" type="datetimeFigureOut">
              <a:rPr lang="es-ES" smtClean="0"/>
              <a:t>31/08/2018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3AA1-7F12-4828-A202-238E98B6DC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7999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E139-83A6-41EF-8B40-C7336364FE26}" type="datetimeFigureOut">
              <a:rPr lang="es-ES" smtClean="0"/>
              <a:t>31/08/2018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3AA1-7F12-4828-A202-238E98B6DC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6995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E139-83A6-41EF-8B40-C7336364FE26}" type="datetimeFigureOut">
              <a:rPr lang="es-ES" smtClean="0"/>
              <a:t>31/08/2018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3AA1-7F12-4828-A202-238E98B6DC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7440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E139-83A6-41EF-8B40-C7336364FE26}" type="datetimeFigureOut">
              <a:rPr lang="es-ES" smtClean="0"/>
              <a:t>31/08/2018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3AA1-7F12-4828-A202-238E98B6DC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2229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E139-83A6-41EF-8B40-C7336364FE26}" type="datetimeFigureOut">
              <a:rPr lang="es-ES" smtClean="0"/>
              <a:t>31/08/2018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3AA1-7F12-4828-A202-238E98B6DC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6975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E139-83A6-41EF-8B40-C7336364FE26}" type="datetimeFigureOut">
              <a:rPr lang="es-ES" smtClean="0"/>
              <a:t>31/08/2018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3AA1-7F12-4828-A202-238E98B6DC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2227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E139-83A6-41EF-8B40-C7336364FE26}" type="datetimeFigureOut">
              <a:rPr lang="es-ES" smtClean="0"/>
              <a:t>31/08/2018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3AA1-7F12-4828-A202-238E98B6DC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361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E139-83A6-41EF-8B40-C7336364FE26}" type="datetimeFigureOut">
              <a:rPr lang="es-ES" smtClean="0"/>
              <a:t>31/08/2018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3AA1-7F12-4828-A202-238E98B6DC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5378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E139-83A6-41EF-8B40-C7336364FE26}" type="datetimeFigureOut">
              <a:rPr lang="es-ES" smtClean="0"/>
              <a:t>31/08/2018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3AA1-7F12-4828-A202-238E98B6DC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3524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E139-83A6-41EF-8B40-C7336364FE26}" type="datetimeFigureOut">
              <a:rPr lang="es-ES" smtClean="0"/>
              <a:t>31/08/2018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3AA1-7F12-4828-A202-238E98B6DC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036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E139-83A6-41EF-8B40-C7336364FE26}" type="datetimeFigureOut">
              <a:rPr lang="es-ES" smtClean="0"/>
              <a:t>31/08/2018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3AA1-7F12-4828-A202-238E98B6DC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5741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DE139-83A6-41EF-8B40-C7336364FE26}" type="datetimeFigureOut">
              <a:rPr lang="es-ES" smtClean="0"/>
              <a:t>31/08/2018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3AA1-7F12-4828-A202-238E98B6DC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0694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slack.com/intl/es/get-starte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331074"/>
            <a:ext cx="9144000" cy="1925862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Configuración de un ambiente para el desarrollo de software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992955"/>
            <a:ext cx="9144000" cy="1655762"/>
          </a:xfrm>
        </p:spPr>
        <p:txBody>
          <a:bodyPr>
            <a:normAutofit/>
          </a:bodyPr>
          <a:lstStyle/>
          <a:p>
            <a:r>
              <a:rPr lang="es-ES" dirty="0" smtClean="0"/>
              <a:t>Asignatura: Ingeniería de Software</a:t>
            </a:r>
          </a:p>
          <a:p>
            <a:r>
              <a:rPr lang="es-ES" dirty="0" smtClean="0"/>
              <a:t>Docente: Dr. Carlos Cares G.</a:t>
            </a:r>
          </a:p>
          <a:p>
            <a:r>
              <a:rPr lang="es-ES" dirty="0" smtClean="0"/>
              <a:t>Alumno: Ricardo Fuentes C.</a:t>
            </a:r>
            <a:endParaRPr lang="es-ES" dirty="0"/>
          </a:p>
        </p:txBody>
      </p:sp>
      <p:pic>
        <p:nvPicPr>
          <p:cNvPr id="1026" name="Picture 2" descr="Resultado de imagen para logo ufr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235" y="549682"/>
            <a:ext cx="1853529" cy="1597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58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26076" y="2626094"/>
            <a:ext cx="2111062" cy="2242120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Se sincroniza con </a:t>
            </a:r>
            <a:r>
              <a:rPr lang="es-ES" dirty="0" err="1" smtClean="0"/>
              <a:t>Github</a:t>
            </a:r>
            <a:r>
              <a:rPr lang="es-ES" dirty="0" smtClean="0"/>
              <a:t> Desktop la carpeta del proyecto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911" y="365125"/>
            <a:ext cx="9096375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95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Plataforma de comunicación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8773" y="1786989"/>
            <a:ext cx="10894454" cy="4351338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Será utilizado </a:t>
            </a:r>
            <a:r>
              <a:rPr lang="es-ES" dirty="0" err="1" smtClean="0"/>
              <a:t>Slack</a:t>
            </a:r>
            <a:r>
              <a:rPr lang="es-ES" dirty="0" smtClean="0"/>
              <a:t> </a:t>
            </a:r>
            <a:r>
              <a:rPr lang="es-ES" dirty="0" smtClean="0">
                <a:hlinkClick r:id="rId2"/>
              </a:rPr>
              <a:t>https://slack.com/intl/es/get-started</a:t>
            </a:r>
            <a:r>
              <a:rPr lang="es-ES" dirty="0" smtClean="0"/>
              <a:t> como plataforma colaborativa para el desarrollo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73" y="2619375"/>
            <a:ext cx="5657850" cy="42386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6623" y="2871787"/>
            <a:ext cx="51720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900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Interfaz de inicio SLACK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794" y="1533525"/>
            <a:ext cx="965835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367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85" y="734095"/>
            <a:ext cx="11463780" cy="528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035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54" y="1011312"/>
            <a:ext cx="10884191" cy="506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359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 smtClean="0"/>
              <a:t>Será utilizado Dreamweaver CS5 porque cuento con una licencia para el uso del software y en mi trabajo a diario utilizo este IDE. Dreamweaver utiliza subversión como gestor integrado de versiones y documentos, pero se requiere una cuenta de pago para cloud.adobe.com, por esta razón, se probó si </a:t>
            </a:r>
            <a:r>
              <a:rPr lang="es-ES" dirty="0" err="1" smtClean="0"/>
              <a:t>Github</a:t>
            </a:r>
            <a:r>
              <a:rPr lang="es-ES" dirty="0" smtClean="0"/>
              <a:t> funcionaba con Dreamweaver y al realizar las pruebas correspondientes, se pudo integrar el directorio del servidor local con el repositorio online de </a:t>
            </a:r>
            <a:r>
              <a:rPr lang="es-ES" dirty="0" err="1" smtClean="0"/>
              <a:t>Github</a:t>
            </a:r>
            <a:r>
              <a:rPr lang="es-ES" dirty="0" smtClean="0"/>
              <a:t>. Para la plataforma de comunicación se </a:t>
            </a:r>
            <a:r>
              <a:rPr lang="es-ES" dirty="0" err="1" smtClean="0"/>
              <a:t>eligio</a:t>
            </a:r>
            <a:r>
              <a:rPr lang="es-ES" dirty="0" smtClean="0"/>
              <a:t> </a:t>
            </a:r>
            <a:r>
              <a:rPr lang="es-ES" dirty="0" err="1" smtClean="0"/>
              <a:t>Slack</a:t>
            </a:r>
            <a:r>
              <a:rPr lang="es-ES" dirty="0" smtClean="0"/>
              <a:t> por tener una interfaz simple de uso y ser reconocida como una plataforma estable y utilizada por los equipos de desarrollo. El proyecto de software será realizado en lenguaje PHP con bases de datos </a:t>
            </a:r>
            <a:r>
              <a:rPr lang="es-ES" dirty="0" err="1" smtClean="0"/>
              <a:t>MySql</a:t>
            </a:r>
            <a:r>
              <a:rPr lang="es-ES" dirty="0" smtClean="0"/>
              <a:t> y </a:t>
            </a:r>
            <a:r>
              <a:rPr lang="es-ES" dirty="0" err="1" smtClean="0"/>
              <a:t>Bootstrap</a:t>
            </a:r>
            <a:r>
              <a:rPr lang="es-ES" dirty="0" smtClean="0"/>
              <a:t> como </a:t>
            </a:r>
            <a:r>
              <a:rPr lang="es-ES" dirty="0" err="1" smtClean="0"/>
              <a:t>framework</a:t>
            </a:r>
            <a:r>
              <a:rPr lang="es-ES" dirty="0" smtClean="0"/>
              <a:t> para la interfaz.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20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11644"/>
            <a:ext cx="10515600" cy="831166"/>
          </a:xfrm>
        </p:spPr>
        <p:txBody>
          <a:bodyPr/>
          <a:lstStyle/>
          <a:p>
            <a:pPr algn="ctr"/>
            <a:r>
              <a:rPr lang="es-ES" dirty="0" smtClean="0"/>
              <a:t>IDE (</a:t>
            </a:r>
            <a:r>
              <a:rPr lang="es-ES" dirty="0" err="1" smtClean="0"/>
              <a:t>Integrated</a:t>
            </a:r>
            <a:r>
              <a:rPr lang="es-ES" dirty="0" smtClean="0"/>
              <a:t> </a:t>
            </a:r>
            <a:r>
              <a:rPr lang="es-ES" dirty="0" err="1" smtClean="0"/>
              <a:t>Development</a:t>
            </a:r>
            <a:r>
              <a:rPr lang="es-ES" dirty="0" smtClean="0"/>
              <a:t> </a:t>
            </a:r>
            <a:r>
              <a:rPr lang="es-ES" dirty="0" err="1" smtClean="0"/>
              <a:t>Environment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838200" y="1635617"/>
            <a:ext cx="1917879" cy="2548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2400" dirty="0" smtClean="0"/>
              <a:t>Será utilizado Dreamweaver CS5 para el desarrollo del proyecto en PHP</a:t>
            </a:r>
            <a:endParaRPr lang="es-ES" sz="2400" dirty="0"/>
          </a:p>
        </p:txBody>
      </p:sp>
      <p:pic>
        <p:nvPicPr>
          <p:cNvPr id="3074" name="Picture 2" descr="Imagen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398" y="4428888"/>
            <a:ext cx="1765681" cy="176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359" y="1156011"/>
            <a:ext cx="8133244" cy="562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44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1325563"/>
          </a:xfrm>
        </p:spPr>
        <p:txBody>
          <a:bodyPr/>
          <a:lstStyle/>
          <a:p>
            <a:pPr algn="ctr"/>
            <a:r>
              <a:rPr lang="es-ES" dirty="0" smtClean="0"/>
              <a:t>Configurando el entorno para el desarrollo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2291" y="1715294"/>
            <a:ext cx="234288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 smtClean="0"/>
              <a:t>Esta interfaz corresponde a la configuración del directorio local    donde será alojado    el proyecto</a:t>
            </a:r>
            <a:endParaRPr lang="es-ES" sz="2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075" y="1664930"/>
            <a:ext cx="808672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166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57581"/>
            <a:ext cx="10515600" cy="1033865"/>
          </a:xfrm>
        </p:spPr>
        <p:txBody>
          <a:bodyPr>
            <a:normAutofit/>
          </a:bodyPr>
          <a:lstStyle/>
          <a:p>
            <a:pPr algn="ctr"/>
            <a:r>
              <a:rPr lang="es-ES" sz="4000" dirty="0" smtClean="0"/>
              <a:t>Creación gestor de versiones y documentos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32440"/>
            <a:ext cx="3862589" cy="254031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2000" dirty="0" smtClean="0"/>
              <a:t>Será utilizado </a:t>
            </a:r>
            <a:r>
              <a:rPr lang="es-ES" sz="2000" dirty="0" err="1" smtClean="0"/>
              <a:t>Github</a:t>
            </a:r>
            <a:r>
              <a:rPr lang="es-ES" sz="2000" dirty="0" smtClean="0"/>
              <a:t> como repositorio de versiones para el proyecto que será realizado. Se </a:t>
            </a:r>
            <a:r>
              <a:rPr lang="es-ES" sz="2000" dirty="0" err="1" smtClean="0"/>
              <a:t>eligio</a:t>
            </a:r>
            <a:r>
              <a:rPr lang="es-ES" sz="2000" dirty="0" smtClean="0"/>
              <a:t> este gestor de versiones debido a su popularidad y estabilidad en la plataforma.</a:t>
            </a:r>
          </a:p>
          <a:p>
            <a:pPr marL="0" indent="0" algn="just">
              <a:buNone/>
            </a:pPr>
            <a:r>
              <a:rPr lang="es-ES" sz="2000" dirty="0" smtClean="0">
                <a:hlinkClick r:id="rId2"/>
              </a:rPr>
              <a:t>https://github.com/</a:t>
            </a:r>
            <a:endParaRPr lang="es-ES" sz="2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731" y="1571222"/>
            <a:ext cx="6026469" cy="5108150"/>
          </a:xfrm>
          <a:prstGeom prst="rect">
            <a:avLst/>
          </a:prstGeom>
        </p:spPr>
      </p:pic>
      <p:pic>
        <p:nvPicPr>
          <p:cNvPr id="2050" name="Picture 2" descr="Resultado de imagen para githu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14" y="4018210"/>
            <a:ext cx="4429646" cy="1641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813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37" y="1493617"/>
            <a:ext cx="9839325" cy="5210175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4278"/>
          </a:xfrm>
        </p:spPr>
        <p:txBody>
          <a:bodyPr>
            <a:normAutofit fontScale="90000"/>
          </a:bodyPr>
          <a:lstStyle/>
          <a:p>
            <a:pPr algn="ctr"/>
            <a:r>
              <a:rPr lang="es-ES" sz="4000" dirty="0" smtClean="0"/>
              <a:t>Interfaz web repositorio de versiones y documentos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499276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168297" cy="4528847"/>
          </a:xfrm>
        </p:spPr>
        <p:txBody>
          <a:bodyPr>
            <a:normAutofit/>
          </a:bodyPr>
          <a:lstStyle/>
          <a:p>
            <a:r>
              <a:rPr lang="es-ES" sz="3600" dirty="0" smtClean="0"/>
              <a:t>Instalando </a:t>
            </a:r>
            <a:r>
              <a:rPr lang="es-ES" sz="3600" dirty="0" err="1" smtClean="0"/>
              <a:t>Github</a:t>
            </a:r>
            <a:r>
              <a:rPr lang="es-ES" sz="3600" dirty="0" smtClean="0"/>
              <a:t> Desktop</a:t>
            </a:r>
            <a:endParaRPr lang="es-ES" sz="3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497" y="506794"/>
            <a:ext cx="8793971" cy="595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786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81789"/>
            <a:ext cx="10515600" cy="974278"/>
          </a:xfrm>
        </p:spPr>
        <p:txBody>
          <a:bodyPr>
            <a:normAutofit/>
          </a:bodyPr>
          <a:lstStyle/>
          <a:p>
            <a:pPr algn="ctr"/>
            <a:r>
              <a:rPr lang="es-ES" sz="4000" dirty="0" smtClean="0"/>
              <a:t>Clonando repositorio con carpeta local</a:t>
            </a:r>
            <a:endParaRPr lang="es-ES" sz="4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2" y="885825"/>
            <a:ext cx="9096375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98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776211" cy="6138706"/>
          </a:xfrm>
        </p:spPr>
        <p:txBody>
          <a:bodyPr/>
          <a:lstStyle/>
          <a:p>
            <a:r>
              <a:rPr lang="es-ES" dirty="0" smtClean="0"/>
              <a:t>Vista equipo local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462" y="365125"/>
            <a:ext cx="9086850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3246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282</Words>
  <Application>Microsoft Office PowerPoint</Application>
  <PresentationFormat>Panorámica</PresentationFormat>
  <Paragraphs>21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Configuración de un ambiente para el desarrollo de software</vt:lpstr>
      <vt:lpstr>Introducción</vt:lpstr>
      <vt:lpstr>IDE (Integrated Development Environment)</vt:lpstr>
      <vt:lpstr>Configurando el entorno para el desarrollo</vt:lpstr>
      <vt:lpstr>Creación gestor de versiones y documentos</vt:lpstr>
      <vt:lpstr>Interfaz web repositorio de versiones y documentos</vt:lpstr>
      <vt:lpstr>Instalando Github Desktop</vt:lpstr>
      <vt:lpstr>Clonando repositorio con carpeta local</vt:lpstr>
      <vt:lpstr>Vista equipo local</vt:lpstr>
      <vt:lpstr>Presentación de PowerPoint</vt:lpstr>
      <vt:lpstr>Plataforma de comunicación </vt:lpstr>
      <vt:lpstr>Interfaz de inicio SLACK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Configuración de un ambiente para el desarrollo de software</dc:title>
  <dc:creator>Ricardo</dc:creator>
  <cp:lastModifiedBy>Ricardo</cp:lastModifiedBy>
  <cp:revision>13</cp:revision>
  <dcterms:created xsi:type="dcterms:W3CDTF">2018-09-01T01:33:43Z</dcterms:created>
  <dcterms:modified xsi:type="dcterms:W3CDTF">2018-09-01T03:13:54Z</dcterms:modified>
</cp:coreProperties>
</file>