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F555C-8DC5-45B4-B65F-CD9AE3DB1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5400" dirty="0"/>
              <a:t>MONOPOLY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94E2AA-A519-4832-BB8F-2DD5368F9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Francisca Rocha</a:t>
            </a:r>
          </a:p>
          <a:p>
            <a:r>
              <a:rPr lang="pt-PT" dirty="0">
                <a:solidFill>
                  <a:schemeClr val="tx1"/>
                </a:solidFill>
              </a:rPr>
              <a:t>Ricardo Morais</a:t>
            </a:r>
          </a:p>
          <a:p>
            <a:r>
              <a:rPr lang="pt-PT" dirty="0">
                <a:solidFill>
                  <a:schemeClr val="tx1"/>
                </a:solidFill>
              </a:rPr>
              <a:t>Rita Gonçalves</a:t>
            </a:r>
          </a:p>
          <a:p>
            <a:r>
              <a:rPr lang="pt-PT" dirty="0">
                <a:solidFill>
                  <a:schemeClr val="tx1"/>
                </a:solidFill>
              </a:rPr>
              <a:t>Rui Moreira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694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88006-42DF-4CDA-80F3-1429F346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0093"/>
            <a:ext cx="8534400" cy="1507067"/>
          </a:xfrm>
        </p:spPr>
        <p:txBody>
          <a:bodyPr/>
          <a:lstStyle/>
          <a:p>
            <a:r>
              <a:rPr lang="pt-PT" dirty="0"/>
              <a:t>Objetivo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C3375-5490-48B3-B525-551A1E69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50" y="1026932"/>
            <a:ext cx="4455959" cy="3615267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Um dos jogadores tem de vencer: conquistar todas as propriedades do tabuleiro e levar à falência os adversários.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59272E-60CC-4B41-8DA4-7C129F49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09" y="506026"/>
            <a:ext cx="4657078" cy="465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49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61FB0-DE2D-4619-90ED-C0E518FF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Composição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B9EBF-85C0-4145-9065-74F76876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Nº de jogadores – 2 a 8 pessoas;</a:t>
            </a:r>
          </a:p>
          <a:p>
            <a:r>
              <a:rPr lang="pt-PT" dirty="0">
                <a:solidFill>
                  <a:schemeClr val="tx1"/>
                </a:solidFill>
              </a:rPr>
              <a:t>1500€ - distribuídos pelos jogadores;</a:t>
            </a:r>
          </a:p>
          <a:p>
            <a:r>
              <a:rPr lang="pt-PT" dirty="0">
                <a:solidFill>
                  <a:schemeClr val="tx1"/>
                </a:solidFill>
              </a:rPr>
              <a:t>32 cartas - cartas de Cofre e as cartas de Sorte;</a:t>
            </a:r>
          </a:p>
          <a:p>
            <a:r>
              <a:rPr lang="pt-PT" dirty="0">
                <a:solidFill>
                  <a:schemeClr val="tx1"/>
                </a:solidFill>
              </a:rPr>
              <a:t>12 peças – cada jogador escolhe uma peça para jogar;</a:t>
            </a:r>
          </a:p>
          <a:p>
            <a:r>
              <a:rPr lang="pt-PT" dirty="0">
                <a:solidFill>
                  <a:schemeClr val="tx1"/>
                </a:solidFill>
              </a:rPr>
              <a:t>Banqueiro – jogador responsável pelo dinheiro do banco;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4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7FE8E-9BF7-4B7B-8A73-16418DDB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22E84-9238-4525-A86E-94304573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3451194"/>
          </a:xfrm>
        </p:spPr>
        <p:txBody>
          <a:bodyPr>
            <a:normAutofit fontScale="92500" lnSpcReduction="20000"/>
          </a:bodyPr>
          <a:lstStyle/>
          <a:p>
            <a:r>
              <a:rPr lang="pt-PT" dirty="0">
                <a:solidFill>
                  <a:schemeClr val="tx1"/>
                </a:solidFill>
              </a:rPr>
              <a:t>O jogo tem inicio no local “Ponto de Partida”.</a:t>
            </a:r>
          </a:p>
          <a:p>
            <a:r>
              <a:rPr lang="pt-PT" dirty="0">
                <a:solidFill>
                  <a:schemeClr val="tx1"/>
                </a:solidFill>
              </a:rPr>
              <a:t>O primeiro jogador lança os dados e move a sua peça pelo tabuleiro conforme o nº que saiu.</a:t>
            </a:r>
          </a:p>
          <a:p>
            <a:r>
              <a:rPr lang="pt-PT" dirty="0">
                <a:solidFill>
                  <a:schemeClr val="tx1"/>
                </a:solidFill>
              </a:rPr>
              <a:t>O jogador seguinte é o que está à esquerda desse jogador e assim sucessivamente.</a:t>
            </a:r>
          </a:p>
          <a:p>
            <a:r>
              <a:rPr lang="pt-PT" dirty="0">
                <a:solidFill>
                  <a:schemeClr val="tx1"/>
                </a:solidFill>
              </a:rPr>
              <a:t>O jogador que cair numa Propriedade sem dono, terá a opção de comprá-la ao banco.</a:t>
            </a:r>
          </a:p>
          <a:p>
            <a:r>
              <a:rPr lang="pt-PT" dirty="0">
                <a:solidFill>
                  <a:schemeClr val="tx1"/>
                </a:solidFill>
              </a:rPr>
              <a:t>Se o jogador não quiser comprar a propriedade esta é colocada em Leilão, pelo Banco.</a:t>
            </a:r>
          </a:p>
          <a:p>
            <a:r>
              <a:rPr lang="pt-PT" dirty="0">
                <a:solidFill>
                  <a:schemeClr val="tx1"/>
                </a:solidFill>
              </a:rPr>
              <a:t>Se um jogador cair numa Propriedade de posse de outro jogador, este terá de pagar um aluguer ao proprietário.</a:t>
            </a:r>
          </a:p>
        </p:txBody>
      </p:sp>
    </p:spTree>
    <p:extLst>
      <p:ext uri="{BB962C8B-B14F-4D97-AF65-F5344CB8AC3E}">
        <p14:creationId xmlns:p14="http://schemas.microsoft.com/office/powerpoint/2010/main" val="47736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E8080-EA18-4CCF-A56B-7F65B6AC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Hipoteca e falência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EA3CB-BC0B-4C7B-994C-8257AB48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Propriedades sem construções poderão ser Hipotecadas ao Banco em troca de dinheiro emprestado.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O jogador é declarado falido se estiver a dever mais do que pode pagar ao Banco ou a outro jogador. </a:t>
            </a:r>
          </a:p>
        </p:txBody>
      </p:sp>
    </p:spTree>
    <p:extLst>
      <p:ext uri="{BB962C8B-B14F-4D97-AF65-F5344CB8AC3E}">
        <p14:creationId xmlns:p14="http://schemas.microsoft.com/office/powerpoint/2010/main" val="119198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47B13-DED1-4FC2-B594-DB14382A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Monopólio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CD386-6865-4F00-828E-4468D364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O Monopólio acontece quando todas as Propriedades de um grupo da mesma cor são compradas pelo mesmo jogador.</a:t>
            </a:r>
          </a:p>
          <a:p>
            <a:r>
              <a:rPr lang="pt-PT" dirty="0">
                <a:solidFill>
                  <a:schemeClr val="tx1"/>
                </a:solidFill>
              </a:rPr>
              <a:t>O valor de construção das casas e hotéis consta no Titulo de Posse da Propriedade e que serão pagas ao Banco. </a:t>
            </a:r>
          </a:p>
          <a:p>
            <a:r>
              <a:rPr lang="pt-PT" dirty="0">
                <a:solidFill>
                  <a:schemeClr val="tx1"/>
                </a:solidFill>
              </a:rPr>
              <a:t>O Monopólio poderá conter apenas um tipo de construção: casas ou hotéis. </a:t>
            </a:r>
          </a:p>
        </p:txBody>
      </p:sp>
    </p:spTree>
    <p:extLst>
      <p:ext uri="{BB962C8B-B14F-4D97-AF65-F5344CB8AC3E}">
        <p14:creationId xmlns:p14="http://schemas.microsoft.com/office/powerpoint/2010/main" val="5553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1EAA6-9AD4-4EEF-9F06-B18B5B04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05F55E9-16ED-4038-AAA1-F05FC735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585" y="372402"/>
            <a:ext cx="6971027" cy="6113195"/>
          </a:xfrm>
        </p:spPr>
      </p:pic>
    </p:spTree>
    <p:extLst>
      <p:ext uri="{BB962C8B-B14F-4D97-AF65-F5344CB8AC3E}">
        <p14:creationId xmlns:p14="http://schemas.microsoft.com/office/powerpoint/2010/main" val="405308246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280</Words>
  <Application>Microsoft Office PowerPoint</Application>
  <PresentationFormat>Ecrã Panorâmico</PresentationFormat>
  <Paragraphs>29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Fatia</vt:lpstr>
      <vt:lpstr>MONOPOLY</vt:lpstr>
      <vt:lpstr>Objetivo do jogo</vt:lpstr>
      <vt:lpstr>Composição do jogo</vt:lpstr>
      <vt:lpstr>O jogo</vt:lpstr>
      <vt:lpstr>Hipoteca e falência</vt:lpstr>
      <vt:lpstr>Monopólio</vt:lpstr>
      <vt:lpstr>Diagrama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Rita Gonçalves</dc:creator>
  <cp:lastModifiedBy>ricardo morais</cp:lastModifiedBy>
  <cp:revision>7</cp:revision>
  <dcterms:created xsi:type="dcterms:W3CDTF">2020-04-01T10:10:18Z</dcterms:created>
  <dcterms:modified xsi:type="dcterms:W3CDTF">2021-04-05T23:13:49Z</dcterms:modified>
</cp:coreProperties>
</file>