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3" r:id="rId13"/>
    <p:sldId id="261" r:id="rId14"/>
    <p:sldId id="27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ABB1F-A0EA-4009-B35B-77BFFF311E32}" v="16" dt="2021-05-17T22:11:3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a Rocha" userId="1612810fc0ca0c67" providerId="LiveId" clId="{9A2ABB1F-A0EA-4009-B35B-77BFFF311E32}"/>
    <pc:docChg chg="undo custSel addSld delSld modSld">
      <pc:chgData name="Francisca Rocha" userId="1612810fc0ca0c67" providerId="LiveId" clId="{9A2ABB1F-A0EA-4009-B35B-77BFFF311E32}" dt="2021-05-17T22:38:08.880" v="1924" actId="20577"/>
      <pc:docMkLst>
        <pc:docMk/>
      </pc:docMkLst>
      <pc:sldChg chg="modSp">
        <pc:chgData name="Francisca Rocha" userId="1612810fc0ca0c67" providerId="LiveId" clId="{9A2ABB1F-A0EA-4009-B35B-77BFFF311E32}" dt="2021-05-17T22:01:39.545" v="0"/>
        <pc:sldMkLst>
          <pc:docMk/>
          <pc:sldMk cId="4060685780" sldId="256"/>
        </pc:sldMkLst>
        <pc:spChg chg="mod">
          <ac:chgData name="Francisca Rocha" userId="1612810fc0ca0c67" providerId="LiveId" clId="{9A2ABB1F-A0EA-4009-B35B-77BFFF311E32}" dt="2021-05-17T22:01:39.545" v="0"/>
          <ac:spMkLst>
            <pc:docMk/>
            <pc:sldMk cId="4060685780" sldId="256"/>
            <ac:spMk id="2" creationId="{1123347C-A565-4C0A-8EF0-9E66DBCE209C}"/>
          </ac:spMkLst>
        </pc:spChg>
        <pc:spChg chg="mod">
          <ac:chgData name="Francisca Rocha" userId="1612810fc0ca0c67" providerId="LiveId" clId="{9A2ABB1F-A0EA-4009-B35B-77BFFF311E32}" dt="2021-05-17T22:01:39.545" v="0"/>
          <ac:spMkLst>
            <pc:docMk/>
            <pc:sldMk cId="4060685780" sldId="256"/>
            <ac:spMk id="3" creationId="{7B6F48F7-05FD-4FFC-814C-754599CB8730}"/>
          </ac:spMkLst>
        </pc:spChg>
      </pc:sldChg>
      <pc:sldChg chg="modSp mod setBg">
        <pc:chgData name="Francisca Rocha" userId="1612810fc0ca0c67" providerId="LiveId" clId="{9A2ABB1F-A0EA-4009-B35B-77BFFF311E32}" dt="2021-05-17T22:09:18.845" v="24"/>
        <pc:sldMkLst>
          <pc:docMk/>
          <pc:sldMk cId="4021183018" sldId="257"/>
        </pc:sldMkLst>
        <pc:spChg chg="mod">
          <ac:chgData name="Francisca Rocha" userId="1612810fc0ca0c67" providerId="LiveId" clId="{9A2ABB1F-A0EA-4009-B35B-77BFFF311E32}" dt="2021-05-17T22:09:18.845" v="24"/>
          <ac:spMkLst>
            <pc:docMk/>
            <pc:sldMk cId="4021183018" sldId="257"/>
            <ac:spMk id="9" creationId="{1C864A57-336E-417E-993A-03F1E3EFA7CD}"/>
          </ac:spMkLst>
        </pc:spChg>
        <pc:picChg chg="mod">
          <ac:chgData name="Francisca Rocha" userId="1612810fc0ca0c67" providerId="LiveId" clId="{9A2ABB1F-A0EA-4009-B35B-77BFFF311E32}" dt="2021-05-17T22:03:47.343" v="21" actId="26606"/>
          <ac:picMkLst>
            <pc:docMk/>
            <pc:sldMk cId="4021183018" sldId="257"/>
            <ac:picMk id="5" creationId="{498895A4-3BD5-4A99-BE6C-AD9852AFBE14}"/>
          </ac:picMkLst>
        </pc:picChg>
      </pc:sldChg>
      <pc:sldChg chg="modSp mod setBg">
        <pc:chgData name="Francisca Rocha" userId="1612810fc0ca0c67" providerId="LiveId" clId="{9A2ABB1F-A0EA-4009-B35B-77BFFF311E32}" dt="2021-05-17T22:38:08.880" v="1924" actId="20577"/>
        <pc:sldMkLst>
          <pc:docMk/>
          <pc:sldMk cId="2393602128" sldId="258"/>
        </pc:sldMkLst>
        <pc:spChg chg="mod">
          <ac:chgData name="Francisca Rocha" userId="1612810fc0ca0c67" providerId="LiveId" clId="{9A2ABB1F-A0EA-4009-B35B-77BFFF311E32}" dt="2021-05-17T22:38:08.880" v="1924" actId="20577"/>
          <ac:spMkLst>
            <pc:docMk/>
            <pc:sldMk cId="2393602128" sldId="258"/>
            <ac:spMk id="9" creationId="{3EA4F478-35AC-4980-B0DC-5C464B6D40A8}"/>
          </ac:spMkLst>
        </pc:spChg>
        <pc:picChg chg="mod">
          <ac:chgData name="Francisca Rocha" userId="1612810fc0ca0c67" providerId="LiveId" clId="{9A2ABB1F-A0EA-4009-B35B-77BFFF311E32}" dt="2021-05-17T22:03:29.472" v="16" actId="26606"/>
          <ac:picMkLst>
            <pc:docMk/>
            <pc:sldMk cId="2393602128" sldId="258"/>
            <ac:picMk id="5" creationId="{9FD6FE8E-B3FF-489A-BAB1-32BFE31FB6B0}"/>
          </ac:picMkLst>
        </pc:picChg>
      </pc:sldChg>
      <pc:sldChg chg="modSp mod setBg">
        <pc:chgData name="Francisca Rocha" userId="1612810fc0ca0c67" providerId="LiveId" clId="{9A2ABB1F-A0EA-4009-B35B-77BFFF311E32}" dt="2021-05-17T22:03:43.586" v="20" actId="26606"/>
        <pc:sldMkLst>
          <pc:docMk/>
          <pc:sldMk cId="825911854" sldId="259"/>
        </pc:sldMkLst>
        <pc:spChg chg="mod">
          <ac:chgData name="Francisca Rocha" userId="1612810fc0ca0c67" providerId="LiveId" clId="{9A2ABB1F-A0EA-4009-B35B-77BFFF311E32}" dt="2021-05-17T22:02:25.901" v="6" actId="26606"/>
          <ac:spMkLst>
            <pc:docMk/>
            <pc:sldMk cId="825911854" sldId="259"/>
            <ac:spMk id="9" creationId="{FAFEB0DC-2A3C-40B3-B914-B29B248A1262}"/>
          </ac:spMkLst>
        </pc:spChg>
        <pc:picChg chg="mod">
          <ac:chgData name="Francisca Rocha" userId="1612810fc0ca0c67" providerId="LiveId" clId="{9A2ABB1F-A0EA-4009-B35B-77BFFF311E32}" dt="2021-05-17T22:03:43.586" v="20" actId="26606"/>
          <ac:picMkLst>
            <pc:docMk/>
            <pc:sldMk cId="825911854" sldId="259"/>
            <ac:picMk id="5" creationId="{A2EBFF26-3030-4E24-8749-1799D5E82C99}"/>
          </ac:picMkLst>
        </pc:picChg>
      </pc:sldChg>
      <pc:sldChg chg="modSp mod setBg">
        <pc:chgData name="Francisca Rocha" userId="1612810fc0ca0c67" providerId="LiveId" clId="{9A2ABB1F-A0EA-4009-B35B-77BFFF311E32}" dt="2021-05-17T22:03:33.218" v="17" actId="26606"/>
        <pc:sldMkLst>
          <pc:docMk/>
          <pc:sldMk cId="1812003360" sldId="260"/>
        </pc:sldMkLst>
        <pc:spChg chg="mod">
          <ac:chgData name="Francisca Rocha" userId="1612810fc0ca0c67" providerId="LiveId" clId="{9A2ABB1F-A0EA-4009-B35B-77BFFF311E32}" dt="2021-05-17T22:03:33.218" v="17" actId="26606"/>
          <ac:spMkLst>
            <pc:docMk/>
            <pc:sldMk cId="1812003360" sldId="260"/>
            <ac:spMk id="9" creationId="{8BFD76B1-9727-4F5D-AB36-DF0138E7B8BD}"/>
          </ac:spMkLst>
        </pc:spChg>
        <pc:picChg chg="mod">
          <ac:chgData name="Francisca Rocha" userId="1612810fc0ca0c67" providerId="LiveId" clId="{9A2ABB1F-A0EA-4009-B35B-77BFFF311E32}" dt="2021-05-17T22:03:33.218" v="17" actId="26606"/>
          <ac:picMkLst>
            <pc:docMk/>
            <pc:sldMk cId="1812003360" sldId="260"/>
            <ac:picMk id="5" creationId="{BFA8A992-4BD9-4606-A014-322986D878D8}"/>
          </ac:picMkLst>
        </pc:picChg>
      </pc:sldChg>
      <pc:sldChg chg="modSp mod setBg">
        <pc:chgData name="Francisca Rocha" userId="1612810fc0ca0c67" providerId="LiveId" clId="{9A2ABB1F-A0EA-4009-B35B-77BFFF311E32}" dt="2021-05-17T22:03:40.868" v="19" actId="26606"/>
        <pc:sldMkLst>
          <pc:docMk/>
          <pc:sldMk cId="4180757094" sldId="261"/>
        </pc:sldMkLst>
        <pc:spChg chg="mod">
          <ac:chgData name="Francisca Rocha" userId="1612810fc0ca0c67" providerId="LiveId" clId="{9A2ABB1F-A0EA-4009-B35B-77BFFF311E32}" dt="2021-05-17T22:03:15.780" v="14" actId="26606"/>
          <ac:spMkLst>
            <pc:docMk/>
            <pc:sldMk cId="4180757094" sldId="261"/>
            <ac:spMk id="9" creationId="{09638525-C1DE-4E9D-B573-BD50245FAA40}"/>
          </ac:spMkLst>
        </pc:spChg>
        <pc:picChg chg="mod">
          <ac:chgData name="Francisca Rocha" userId="1612810fc0ca0c67" providerId="LiveId" clId="{9A2ABB1F-A0EA-4009-B35B-77BFFF311E32}" dt="2021-05-17T22:03:40.868" v="19" actId="26606"/>
          <ac:picMkLst>
            <pc:docMk/>
            <pc:sldMk cId="4180757094" sldId="261"/>
            <ac:picMk id="5" creationId="{4A759245-FE0F-4C6A-9ECF-C64C6264032E}"/>
          </ac:picMkLst>
        </pc:picChg>
      </pc:sldChg>
      <pc:sldChg chg="addSp modSp mod setBg addAnim">
        <pc:chgData name="Francisca Rocha" userId="1612810fc0ca0c67" providerId="LiveId" clId="{9A2ABB1F-A0EA-4009-B35B-77BFFF311E32}" dt="2021-05-17T22:03:09.483" v="13"/>
        <pc:sldMkLst>
          <pc:docMk/>
          <pc:sldMk cId="2922928680" sldId="262"/>
        </pc:sldMkLst>
        <pc:spChg chg="mo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2" creationId="{7BD19100-94B2-4837-B779-E4D62397D281}"/>
          </ac:spMkLst>
        </pc:spChg>
        <pc:spChg chg="ad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7" creationId="{BE194971-2F2D-44B0-8AE6-FF2DCCEE0A96}"/>
          </ac:spMkLst>
        </pc:spChg>
        <pc:spChg chg="ad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9" creationId="{1FF9A61E-EB11-4C46-82E1-3E00A3B4B4D6}"/>
          </ac:spMkLst>
        </pc:spChg>
        <pc:spChg chg="ad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13" creationId="{62AE8E50-35D4-4D5A-A4BB-168CBB027DA2}"/>
          </ac:spMkLst>
        </pc:spChg>
        <pc:spChg chg="ad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15" creationId="{C37D1D6D-17D8-4296-B000-665D1892D01E}"/>
          </ac:spMkLst>
        </pc:spChg>
        <pc:spChg chg="ad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17" creationId="{1B26E892-1320-40AA-9CA1-246721C18768}"/>
          </ac:spMkLst>
        </pc:spChg>
        <pc:spChg chg="add">
          <ac:chgData name="Francisca Rocha" userId="1612810fc0ca0c67" providerId="LiveId" clId="{9A2ABB1F-A0EA-4009-B35B-77BFFF311E32}" dt="2021-05-17T22:03:09.482" v="12" actId="26606"/>
          <ac:spMkLst>
            <pc:docMk/>
            <pc:sldMk cId="2922928680" sldId="262"/>
            <ac:spMk id="21" creationId="{C170DF7D-4686-4BD5-A9CD-C8964928468D}"/>
          </ac:spMkLst>
        </pc:spChg>
        <pc:cxnChg chg="add">
          <ac:chgData name="Francisca Rocha" userId="1612810fc0ca0c67" providerId="LiveId" clId="{9A2ABB1F-A0EA-4009-B35B-77BFFF311E32}" dt="2021-05-17T22:03:09.482" v="12" actId="26606"/>
          <ac:cxnSpMkLst>
            <pc:docMk/>
            <pc:sldMk cId="2922928680" sldId="262"/>
            <ac:cxnSpMk id="11" creationId="{5E564EB3-35F2-4EFF-87DC-642DC020526D}"/>
          </ac:cxnSpMkLst>
        </pc:cxnChg>
        <pc:cxnChg chg="add">
          <ac:chgData name="Francisca Rocha" userId="1612810fc0ca0c67" providerId="LiveId" clId="{9A2ABB1F-A0EA-4009-B35B-77BFFF311E32}" dt="2021-05-17T22:03:09.482" v="12" actId="26606"/>
          <ac:cxnSpMkLst>
            <pc:docMk/>
            <pc:sldMk cId="2922928680" sldId="262"/>
            <ac:cxnSpMk id="19" creationId="{C9A1F79C-E4D1-4AAE-BA11-3A09005252E3}"/>
          </ac:cxnSpMkLst>
        </pc:cxnChg>
      </pc:sldChg>
      <pc:sldChg chg="modSp mod setBg">
        <pc:chgData name="Francisca Rocha" userId="1612810fc0ca0c67" providerId="LiveId" clId="{9A2ABB1F-A0EA-4009-B35B-77BFFF311E32}" dt="2021-05-17T22:03:37.989" v="18" actId="26606"/>
        <pc:sldMkLst>
          <pc:docMk/>
          <pc:sldMk cId="3927652029" sldId="263"/>
        </pc:sldMkLst>
        <pc:spChg chg="mod">
          <ac:chgData name="Francisca Rocha" userId="1612810fc0ca0c67" providerId="LiveId" clId="{9A2ABB1F-A0EA-4009-B35B-77BFFF311E32}" dt="2021-05-17T22:02:55.959" v="10" actId="26606"/>
          <ac:spMkLst>
            <pc:docMk/>
            <pc:sldMk cId="3927652029" sldId="263"/>
            <ac:spMk id="9" creationId="{261AAB6D-0FB8-4C06-93F2-8AE6B4EF5368}"/>
          </ac:spMkLst>
        </pc:spChg>
        <pc:picChg chg="mod">
          <ac:chgData name="Francisca Rocha" userId="1612810fc0ca0c67" providerId="LiveId" clId="{9A2ABB1F-A0EA-4009-B35B-77BFFF311E32}" dt="2021-05-17T22:03:37.989" v="18" actId="26606"/>
          <ac:picMkLst>
            <pc:docMk/>
            <pc:sldMk cId="3927652029" sldId="263"/>
            <ac:picMk id="5" creationId="{AA23A52F-5BD5-45C0-A9C8-C0A8636C1D6A}"/>
          </ac:picMkLst>
        </pc:picChg>
      </pc:sldChg>
      <pc:sldChg chg="addSp delSp modSp new mod setBg chgLayout">
        <pc:chgData name="Francisca Rocha" userId="1612810fc0ca0c67" providerId="LiveId" clId="{9A2ABB1F-A0EA-4009-B35B-77BFFF311E32}" dt="2021-05-17T22:24:25.897" v="464" actId="478"/>
        <pc:sldMkLst>
          <pc:docMk/>
          <pc:sldMk cId="1352527860" sldId="264"/>
        </pc:sldMkLst>
        <pc:spChg chg="del">
          <ac:chgData name="Francisca Rocha" userId="1612810fc0ca0c67" providerId="LiveId" clId="{9A2ABB1F-A0EA-4009-B35B-77BFFF311E32}" dt="2021-05-17T22:09:51.750" v="26" actId="478"/>
          <ac:spMkLst>
            <pc:docMk/>
            <pc:sldMk cId="1352527860" sldId="264"/>
            <ac:spMk id="2" creationId="{DBE54F44-AF1A-4945-8CD0-04AE629A9194}"/>
          </ac:spMkLst>
        </pc:spChg>
        <pc:spChg chg="mod ord">
          <ac:chgData name="Francisca Rocha" userId="1612810fc0ca0c67" providerId="LiveId" clId="{9A2ABB1F-A0EA-4009-B35B-77BFFF311E32}" dt="2021-05-17T22:24:18.937" v="463" actId="26606"/>
          <ac:spMkLst>
            <pc:docMk/>
            <pc:sldMk cId="1352527860" sldId="264"/>
            <ac:spMk id="3" creationId="{F23D1056-09C3-4F73-BCF4-4EAD288C3C7F}"/>
          </ac:spMkLst>
        </pc:spChg>
        <pc:spChg chg="del">
          <ac:chgData name="Francisca Rocha" userId="1612810fc0ca0c67" providerId="LiveId" clId="{9A2ABB1F-A0EA-4009-B35B-77BFFF311E32}" dt="2021-05-17T22:10:15.585" v="27" actId="931"/>
          <ac:spMkLst>
            <pc:docMk/>
            <pc:sldMk cId="1352527860" sldId="264"/>
            <ac:spMk id="4" creationId="{5B68EF7E-4B04-406E-911B-A6D621005823}"/>
          </ac:spMkLst>
        </pc:spChg>
        <pc:spChg chg="add del mod ord">
          <ac:chgData name="Francisca Rocha" userId="1612810fc0ca0c67" providerId="LiveId" clId="{9A2ABB1F-A0EA-4009-B35B-77BFFF311E32}" dt="2021-05-17T22:24:25.897" v="464" actId="478"/>
          <ac:spMkLst>
            <pc:docMk/>
            <pc:sldMk cId="1352527860" sldId="264"/>
            <ac:spMk id="7" creationId="{ACE20288-CF91-4F82-89F8-7ACBDCD500BF}"/>
          </ac:spMkLst>
        </pc:spChg>
        <pc:picChg chg="add mod ord">
          <ac:chgData name="Francisca Rocha" userId="1612810fc0ca0c67" providerId="LiveId" clId="{9A2ABB1F-A0EA-4009-B35B-77BFFF311E32}" dt="2021-05-17T22:24:18.937" v="463" actId="26606"/>
          <ac:picMkLst>
            <pc:docMk/>
            <pc:sldMk cId="1352527860" sldId="264"/>
            <ac:picMk id="6" creationId="{F0D929AD-2B4B-46C8-9E5A-B6CEE8A5F7E3}"/>
          </ac:picMkLst>
        </pc:picChg>
        <pc:cxnChg chg="add">
          <ac:chgData name="Francisca Rocha" userId="1612810fc0ca0c67" providerId="LiveId" clId="{9A2ABB1F-A0EA-4009-B35B-77BFFF311E32}" dt="2021-05-17T22:24:18.937" v="463" actId="26606"/>
          <ac:cxnSpMkLst>
            <pc:docMk/>
            <pc:sldMk cId="1352527860" sldId="264"/>
            <ac:cxnSpMk id="12" creationId="{9200C8B5-FB5A-4F8B-A9BD-693C051418A3}"/>
          </ac:cxnSpMkLst>
        </pc:cxnChg>
      </pc:sldChg>
      <pc:sldChg chg="addSp delSp modSp new mod setBg modClrScheme chgLayout">
        <pc:chgData name="Francisca Rocha" userId="1612810fc0ca0c67" providerId="LiveId" clId="{9A2ABB1F-A0EA-4009-B35B-77BFFF311E32}" dt="2021-05-17T22:25:46.413" v="603" actId="478"/>
        <pc:sldMkLst>
          <pc:docMk/>
          <pc:sldMk cId="2414454180" sldId="265"/>
        </pc:sldMkLst>
        <pc:spChg chg="del">
          <ac:chgData name="Francisca Rocha" userId="1612810fc0ca0c67" providerId="LiveId" clId="{9A2ABB1F-A0EA-4009-B35B-77BFFF311E32}" dt="2021-05-17T22:10:25.360" v="29" actId="478"/>
          <ac:spMkLst>
            <pc:docMk/>
            <pc:sldMk cId="2414454180" sldId="265"/>
            <ac:spMk id="2" creationId="{2A0C9BCC-5442-455D-B42E-C2D76DECCBB6}"/>
          </ac:spMkLst>
        </pc:spChg>
        <pc:spChg chg="add del mod ord">
          <ac:chgData name="Francisca Rocha" userId="1612810fc0ca0c67" providerId="LiveId" clId="{9A2ABB1F-A0EA-4009-B35B-77BFFF311E32}" dt="2021-05-17T22:24:36.333" v="467" actId="700"/>
          <ac:spMkLst>
            <pc:docMk/>
            <pc:sldMk cId="2414454180" sldId="265"/>
            <ac:spMk id="3" creationId="{8DDA5B4F-7AF0-4F34-82F7-D33A997C98E3}"/>
          </ac:spMkLst>
        </pc:spChg>
        <pc:spChg chg="del">
          <ac:chgData name="Francisca Rocha" userId="1612810fc0ca0c67" providerId="LiveId" clId="{9A2ABB1F-A0EA-4009-B35B-77BFFF311E32}" dt="2021-05-17T22:10:38.822" v="30" actId="931"/>
          <ac:spMkLst>
            <pc:docMk/>
            <pc:sldMk cId="2414454180" sldId="265"/>
            <ac:spMk id="4" creationId="{D977424A-4BA4-4999-8E18-E9DB58DB05EB}"/>
          </ac:spMkLst>
        </pc:spChg>
        <pc:spChg chg="add del mod ord">
          <ac:chgData name="Francisca Rocha" userId="1612810fc0ca0c67" providerId="LiveId" clId="{9A2ABB1F-A0EA-4009-B35B-77BFFF311E32}" dt="2021-05-17T22:24:31.433" v="466" actId="700"/>
          <ac:spMkLst>
            <pc:docMk/>
            <pc:sldMk cId="2414454180" sldId="265"/>
            <ac:spMk id="7" creationId="{E0212958-DCB9-4714-977C-C74616EA61F2}"/>
          </ac:spMkLst>
        </pc:spChg>
        <pc:spChg chg="add del mod ord">
          <ac:chgData name="Francisca Rocha" userId="1612810fc0ca0c67" providerId="LiveId" clId="{9A2ABB1F-A0EA-4009-B35B-77BFFF311E32}" dt="2021-05-17T22:25:46.413" v="603" actId="478"/>
          <ac:spMkLst>
            <pc:docMk/>
            <pc:sldMk cId="2414454180" sldId="265"/>
            <ac:spMk id="8" creationId="{70A0E08C-E2D6-440B-AF33-2BAB07CA0C2E}"/>
          </ac:spMkLst>
        </pc:spChg>
        <pc:spChg chg="add mod ord">
          <ac:chgData name="Francisca Rocha" userId="1612810fc0ca0c67" providerId="LiveId" clId="{9A2ABB1F-A0EA-4009-B35B-77BFFF311E32}" dt="2021-05-17T22:25:40.428" v="602" actId="26606"/>
          <ac:spMkLst>
            <pc:docMk/>
            <pc:sldMk cId="2414454180" sldId="265"/>
            <ac:spMk id="9" creationId="{6CD88159-7F45-4FA0-B176-DBBE9C648DB3}"/>
          </ac:spMkLst>
        </pc:spChg>
        <pc:picChg chg="add mod ord">
          <ac:chgData name="Francisca Rocha" userId="1612810fc0ca0c67" providerId="LiveId" clId="{9A2ABB1F-A0EA-4009-B35B-77BFFF311E32}" dt="2021-05-17T22:24:38.829" v="468" actId="26606"/>
          <ac:picMkLst>
            <pc:docMk/>
            <pc:sldMk cId="2414454180" sldId="265"/>
            <ac:picMk id="6" creationId="{ADC35FC5-D670-49F8-A3E7-1B96AA8390FE}"/>
          </ac:picMkLst>
        </pc:picChg>
        <pc:cxnChg chg="add del">
          <ac:chgData name="Francisca Rocha" userId="1612810fc0ca0c67" providerId="LiveId" clId="{9A2ABB1F-A0EA-4009-B35B-77BFFF311E32}" dt="2021-05-17T22:25:40.428" v="602" actId="26606"/>
          <ac:cxnSpMkLst>
            <pc:docMk/>
            <pc:sldMk cId="2414454180" sldId="265"/>
            <ac:cxnSpMk id="14" creationId="{9200C8B5-FB5A-4F8B-A9BD-693C051418A3}"/>
          </ac:cxnSpMkLst>
        </pc:cxnChg>
        <pc:cxnChg chg="add">
          <ac:chgData name="Francisca Rocha" userId="1612810fc0ca0c67" providerId="LiveId" clId="{9A2ABB1F-A0EA-4009-B35B-77BFFF311E32}" dt="2021-05-17T22:25:40.428" v="602" actId="26606"/>
          <ac:cxnSpMkLst>
            <pc:docMk/>
            <pc:sldMk cId="2414454180" sldId="265"/>
            <ac:cxnSpMk id="19" creationId="{9200C8B5-FB5A-4F8B-A9BD-693C051418A3}"/>
          </ac:cxnSpMkLst>
        </pc:cxnChg>
      </pc:sldChg>
      <pc:sldChg chg="addSp delSp modSp new mod setBg chgLayout">
        <pc:chgData name="Francisca Rocha" userId="1612810fc0ca0c67" providerId="LiveId" clId="{9A2ABB1F-A0EA-4009-B35B-77BFFF311E32}" dt="2021-05-17T22:29:03.977" v="1115" actId="478"/>
        <pc:sldMkLst>
          <pc:docMk/>
          <pc:sldMk cId="3951870626" sldId="266"/>
        </pc:sldMkLst>
        <pc:spChg chg="del">
          <ac:chgData name="Francisca Rocha" userId="1612810fc0ca0c67" providerId="LiveId" clId="{9A2ABB1F-A0EA-4009-B35B-77BFFF311E32}" dt="2021-05-17T22:10:52.392" v="33" actId="478"/>
          <ac:spMkLst>
            <pc:docMk/>
            <pc:sldMk cId="3951870626" sldId="266"/>
            <ac:spMk id="2" creationId="{BB8FA51D-6A63-4C5B-A210-C8A3436CCB82}"/>
          </ac:spMkLst>
        </pc:spChg>
        <pc:spChg chg="del">
          <ac:chgData name="Francisca Rocha" userId="1612810fc0ca0c67" providerId="LiveId" clId="{9A2ABB1F-A0EA-4009-B35B-77BFFF311E32}" dt="2021-05-17T22:25:50.569" v="604" actId="700"/>
          <ac:spMkLst>
            <pc:docMk/>
            <pc:sldMk cId="3951870626" sldId="266"/>
            <ac:spMk id="3" creationId="{CBF7A2F7-8310-4EFF-8AEB-95EF39B99B79}"/>
          </ac:spMkLst>
        </pc:spChg>
        <pc:spChg chg="del">
          <ac:chgData name="Francisca Rocha" userId="1612810fc0ca0c67" providerId="LiveId" clId="{9A2ABB1F-A0EA-4009-B35B-77BFFF311E32}" dt="2021-05-17T22:10:48.783" v="32" actId="931"/>
          <ac:spMkLst>
            <pc:docMk/>
            <pc:sldMk cId="3951870626" sldId="266"/>
            <ac:spMk id="4" creationId="{7BABFE50-74F0-4FB6-B083-1DB139B34260}"/>
          </ac:spMkLst>
        </pc:spChg>
        <pc:spChg chg="add del mod ord">
          <ac:chgData name="Francisca Rocha" userId="1612810fc0ca0c67" providerId="LiveId" clId="{9A2ABB1F-A0EA-4009-B35B-77BFFF311E32}" dt="2021-05-17T22:29:03.977" v="1115" actId="478"/>
          <ac:spMkLst>
            <pc:docMk/>
            <pc:sldMk cId="3951870626" sldId="266"/>
            <ac:spMk id="7" creationId="{AC3CBEF4-DB74-4B83-8CD2-3B3D1B5544F0}"/>
          </ac:spMkLst>
        </pc:spChg>
        <pc:spChg chg="add mod ord">
          <ac:chgData name="Francisca Rocha" userId="1612810fc0ca0c67" providerId="LiveId" clId="{9A2ABB1F-A0EA-4009-B35B-77BFFF311E32}" dt="2021-05-17T22:28:59.181" v="1114" actId="20577"/>
          <ac:spMkLst>
            <pc:docMk/>
            <pc:sldMk cId="3951870626" sldId="266"/>
            <ac:spMk id="8" creationId="{CA8E1471-953D-4015-A344-954D124D00F0}"/>
          </ac:spMkLst>
        </pc:spChg>
        <pc:picChg chg="add mod ord">
          <ac:chgData name="Francisca Rocha" userId="1612810fc0ca0c67" providerId="LiveId" clId="{9A2ABB1F-A0EA-4009-B35B-77BFFF311E32}" dt="2021-05-17T22:25:52.540" v="605" actId="26606"/>
          <ac:picMkLst>
            <pc:docMk/>
            <pc:sldMk cId="3951870626" sldId="266"/>
            <ac:picMk id="6" creationId="{76C98445-6516-4F79-BDDB-D8309225B82B}"/>
          </ac:picMkLst>
        </pc:picChg>
        <pc:cxnChg chg="add">
          <ac:chgData name="Francisca Rocha" userId="1612810fc0ca0c67" providerId="LiveId" clId="{9A2ABB1F-A0EA-4009-B35B-77BFFF311E32}" dt="2021-05-17T22:25:52.540" v="605" actId="26606"/>
          <ac:cxnSpMkLst>
            <pc:docMk/>
            <pc:sldMk cId="3951870626" sldId="266"/>
            <ac:cxnSpMk id="13" creationId="{9200C8B5-FB5A-4F8B-A9BD-693C051418A3}"/>
          </ac:cxnSpMkLst>
        </pc:cxnChg>
      </pc:sldChg>
      <pc:sldChg chg="addSp delSp modSp new mod setBg chgLayout">
        <pc:chgData name="Francisca Rocha" userId="1612810fc0ca0c67" providerId="LiveId" clId="{9A2ABB1F-A0EA-4009-B35B-77BFFF311E32}" dt="2021-05-17T22:31:44.290" v="1439" actId="20577"/>
        <pc:sldMkLst>
          <pc:docMk/>
          <pc:sldMk cId="735547602" sldId="267"/>
        </pc:sldMkLst>
        <pc:spChg chg="del">
          <ac:chgData name="Francisca Rocha" userId="1612810fc0ca0c67" providerId="LiveId" clId="{9A2ABB1F-A0EA-4009-B35B-77BFFF311E32}" dt="2021-05-17T22:11:49.880" v="45" actId="478"/>
          <ac:spMkLst>
            <pc:docMk/>
            <pc:sldMk cId="735547602" sldId="267"/>
            <ac:spMk id="2" creationId="{D772DE5A-2B0E-47CB-BA79-CEAA7CBE2E8C}"/>
          </ac:spMkLst>
        </pc:spChg>
        <pc:spChg chg="del">
          <ac:chgData name="Francisca Rocha" userId="1612810fc0ca0c67" providerId="LiveId" clId="{9A2ABB1F-A0EA-4009-B35B-77BFFF311E32}" dt="2021-05-17T22:29:08.917" v="1116" actId="700"/>
          <ac:spMkLst>
            <pc:docMk/>
            <pc:sldMk cId="735547602" sldId="267"/>
            <ac:spMk id="3" creationId="{66B7BD32-C8D7-4B11-8D2F-7C284017533D}"/>
          </ac:spMkLst>
        </pc:spChg>
        <pc:spChg chg="del">
          <ac:chgData name="Francisca Rocha" userId="1612810fc0ca0c67" providerId="LiveId" clId="{9A2ABB1F-A0EA-4009-B35B-77BFFF311E32}" dt="2021-05-17T22:11:15.904" v="37" actId="931"/>
          <ac:spMkLst>
            <pc:docMk/>
            <pc:sldMk cId="735547602" sldId="267"/>
            <ac:spMk id="4" creationId="{355ACB4B-9C8D-4FC7-9796-65FC3EEF1C42}"/>
          </ac:spMkLst>
        </pc:spChg>
        <pc:spChg chg="add del mod ord">
          <ac:chgData name="Francisca Rocha" userId="1612810fc0ca0c67" providerId="LiveId" clId="{9A2ABB1F-A0EA-4009-B35B-77BFFF311E32}" dt="2021-05-17T22:29:13.589" v="1118" actId="478"/>
          <ac:spMkLst>
            <pc:docMk/>
            <pc:sldMk cId="735547602" sldId="267"/>
            <ac:spMk id="7" creationId="{5052750B-B84A-43FF-B081-192F17FC1FC0}"/>
          </ac:spMkLst>
        </pc:spChg>
        <pc:spChg chg="add mod ord">
          <ac:chgData name="Francisca Rocha" userId="1612810fc0ca0c67" providerId="LiveId" clId="{9A2ABB1F-A0EA-4009-B35B-77BFFF311E32}" dt="2021-05-17T22:31:44.290" v="1439" actId="20577"/>
          <ac:spMkLst>
            <pc:docMk/>
            <pc:sldMk cId="735547602" sldId="267"/>
            <ac:spMk id="8" creationId="{88B5AA20-D38B-4BB4-AFA9-492CB2783F8D}"/>
          </ac:spMkLst>
        </pc:spChg>
        <pc:picChg chg="add mod ord">
          <ac:chgData name="Francisca Rocha" userId="1612810fc0ca0c67" providerId="LiveId" clId="{9A2ABB1F-A0EA-4009-B35B-77BFFF311E32}" dt="2021-05-17T22:29:11.074" v="1117" actId="26606"/>
          <ac:picMkLst>
            <pc:docMk/>
            <pc:sldMk cId="735547602" sldId="267"/>
            <ac:picMk id="6" creationId="{D2FD8C76-E427-4F30-8449-FEAE4475450D}"/>
          </ac:picMkLst>
        </pc:picChg>
        <pc:cxnChg chg="add">
          <ac:chgData name="Francisca Rocha" userId="1612810fc0ca0c67" providerId="LiveId" clId="{9A2ABB1F-A0EA-4009-B35B-77BFFF311E32}" dt="2021-05-17T22:29:11.074" v="1117" actId="26606"/>
          <ac:cxnSpMkLst>
            <pc:docMk/>
            <pc:sldMk cId="735547602" sldId="267"/>
            <ac:cxnSpMk id="13" creationId="{9200C8B5-FB5A-4F8B-A9BD-693C051418A3}"/>
          </ac:cxnSpMkLst>
        </pc:cxnChg>
      </pc:sldChg>
      <pc:sldChg chg="new del">
        <pc:chgData name="Francisca Rocha" userId="1612810fc0ca0c67" providerId="LiveId" clId="{9A2ABB1F-A0EA-4009-B35B-77BFFF311E32}" dt="2021-05-17T22:11:03.254" v="35" actId="680"/>
        <pc:sldMkLst>
          <pc:docMk/>
          <pc:sldMk cId="4195607946" sldId="267"/>
        </pc:sldMkLst>
      </pc:sldChg>
      <pc:sldChg chg="addSp delSp modSp new mod setBg modClrScheme chgLayout">
        <pc:chgData name="Francisca Rocha" userId="1612810fc0ca0c67" providerId="LiveId" clId="{9A2ABB1F-A0EA-4009-B35B-77BFFF311E32}" dt="2021-05-17T22:33:48.996" v="1671" actId="20577"/>
        <pc:sldMkLst>
          <pc:docMk/>
          <pc:sldMk cId="3979813312" sldId="268"/>
        </pc:sldMkLst>
        <pc:spChg chg="del mod ord">
          <ac:chgData name="Francisca Rocha" userId="1612810fc0ca0c67" providerId="LiveId" clId="{9A2ABB1F-A0EA-4009-B35B-77BFFF311E32}" dt="2021-05-17T22:11:23.679" v="39" actId="700"/>
          <ac:spMkLst>
            <pc:docMk/>
            <pc:sldMk cId="3979813312" sldId="268"/>
            <ac:spMk id="2" creationId="{FFC4963F-B752-41B7-B290-D535C873AB95}"/>
          </ac:spMkLst>
        </pc:spChg>
        <pc:spChg chg="del">
          <ac:chgData name="Francisca Rocha" userId="1612810fc0ca0c67" providerId="LiveId" clId="{9A2ABB1F-A0EA-4009-B35B-77BFFF311E32}" dt="2021-05-17T22:11:23.679" v="39" actId="700"/>
          <ac:spMkLst>
            <pc:docMk/>
            <pc:sldMk cId="3979813312" sldId="268"/>
            <ac:spMk id="3" creationId="{2EACECAB-D495-432B-8947-0AA0F837857A}"/>
          </ac:spMkLst>
        </pc:spChg>
        <pc:spChg chg="del mod ord">
          <ac:chgData name="Francisca Rocha" userId="1612810fc0ca0c67" providerId="LiveId" clId="{9A2ABB1F-A0EA-4009-B35B-77BFFF311E32}" dt="2021-05-17T22:11:23.679" v="39" actId="700"/>
          <ac:spMkLst>
            <pc:docMk/>
            <pc:sldMk cId="3979813312" sldId="268"/>
            <ac:spMk id="4" creationId="{A19F5C01-1F2D-4F05-B7B3-428E435D1CE3}"/>
          </ac:spMkLst>
        </pc:spChg>
        <pc:spChg chg="del">
          <ac:chgData name="Francisca Rocha" userId="1612810fc0ca0c67" providerId="LiveId" clId="{9A2ABB1F-A0EA-4009-B35B-77BFFF311E32}" dt="2021-05-17T22:11:23.679" v="39" actId="700"/>
          <ac:spMkLst>
            <pc:docMk/>
            <pc:sldMk cId="3979813312" sldId="268"/>
            <ac:spMk id="5" creationId="{4C0EB08A-EED8-4E62-B455-6F2DC9A0F249}"/>
          </ac:spMkLst>
        </pc:spChg>
        <pc:spChg chg="del mod ord">
          <ac:chgData name="Francisca Rocha" userId="1612810fc0ca0c67" providerId="LiveId" clId="{9A2ABB1F-A0EA-4009-B35B-77BFFF311E32}" dt="2021-05-17T22:11:23.679" v="39" actId="700"/>
          <ac:spMkLst>
            <pc:docMk/>
            <pc:sldMk cId="3979813312" sldId="268"/>
            <ac:spMk id="6" creationId="{FBD9EFDF-BC14-4E4F-A0AD-F756E36C05F7}"/>
          </ac:spMkLst>
        </pc:spChg>
        <pc:spChg chg="add del mod ord">
          <ac:chgData name="Francisca Rocha" userId="1612810fc0ca0c67" providerId="LiveId" clId="{9A2ABB1F-A0EA-4009-B35B-77BFFF311E32}" dt="2021-05-17T22:11:47.652" v="44" actId="478"/>
          <ac:spMkLst>
            <pc:docMk/>
            <pc:sldMk cId="3979813312" sldId="268"/>
            <ac:spMk id="7" creationId="{BAB70ED7-3973-40F4-A03D-E8AC2ECF224D}"/>
          </ac:spMkLst>
        </pc:spChg>
        <pc:spChg chg="add del mod ord">
          <ac:chgData name="Francisca Rocha" userId="1612810fc0ca0c67" providerId="LiveId" clId="{9A2ABB1F-A0EA-4009-B35B-77BFFF311E32}" dt="2021-05-17T22:32:13.770" v="1440" actId="700"/>
          <ac:spMkLst>
            <pc:docMk/>
            <pc:sldMk cId="3979813312" sldId="268"/>
            <ac:spMk id="8" creationId="{BAECE5F4-2E8B-41C2-8562-8E313E2D464D}"/>
          </ac:spMkLst>
        </pc:spChg>
        <pc:spChg chg="add del mod ord">
          <ac:chgData name="Francisca Rocha" userId="1612810fc0ca0c67" providerId="LiveId" clId="{9A2ABB1F-A0EA-4009-B35B-77BFFF311E32}" dt="2021-05-17T22:11:29.087" v="40" actId="931"/>
          <ac:spMkLst>
            <pc:docMk/>
            <pc:sldMk cId="3979813312" sldId="268"/>
            <ac:spMk id="9" creationId="{BF6BE6E7-599C-4401-96B9-4A91B8D4F06A}"/>
          </ac:spMkLst>
        </pc:spChg>
        <pc:spChg chg="add del mod ord">
          <ac:chgData name="Francisca Rocha" userId="1612810fc0ca0c67" providerId="LiveId" clId="{9A2ABB1F-A0EA-4009-B35B-77BFFF311E32}" dt="2021-05-17T22:32:19.429" v="1442" actId="478"/>
          <ac:spMkLst>
            <pc:docMk/>
            <pc:sldMk cId="3979813312" sldId="268"/>
            <ac:spMk id="12" creationId="{76C61CE4-4441-494A-B7AD-51A3F9EC8777}"/>
          </ac:spMkLst>
        </pc:spChg>
        <pc:spChg chg="add mod ord">
          <ac:chgData name="Francisca Rocha" userId="1612810fc0ca0c67" providerId="LiveId" clId="{9A2ABB1F-A0EA-4009-B35B-77BFFF311E32}" dt="2021-05-17T22:33:48.996" v="1671" actId="20577"/>
          <ac:spMkLst>
            <pc:docMk/>
            <pc:sldMk cId="3979813312" sldId="268"/>
            <ac:spMk id="13" creationId="{32E37CB5-7E58-4907-8D45-B97799E3B420}"/>
          </ac:spMkLst>
        </pc:spChg>
        <pc:picChg chg="add mod ord">
          <ac:chgData name="Francisca Rocha" userId="1612810fc0ca0c67" providerId="LiveId" clId="{9A2ABB1F-A0EA-4009-B35B-77BFFF311E32}" dt="2021-05-17T22:32:15.608" v="1441" actId="26606"/>
          <ac:picMkLst>
            <pc:docMk/>
            <pc:sldMk cId="3979813312" sldId="268"/>
            <ac:picMk id="11" creationId="{22697D4E-5AD0-44A6-A0A8-473C093CF118}"/>
          </ac:picMkLst>
        </pc:picChg>
        <pc:cxnChg chg="add">
          <ac:chgData name="Francisca Rocha" userId="1612810fc0ca0c67" providerId="LiveId" clId="{9A2ABB1F-A0EA-4009-B35B-77BFFF311E32}" dt="2021-05-17T22:32:15.608" v="1441" actId="26606"/>
          <ac:cxnSpMkLst>
            <pc:docMk/>
            <pc:sldMk cId="3979813312" sldId="268"/>
            <ac:cxnSpMk id="18" creationId="{9200C8B5-FB5A-4F8B-A9BD-693C051418A3}"/>
          </ac:cxnSpMkLst>
        </pc:cxnChg>
      </pc:sldChg>
      <pc:sldChg chg="addSp delSp modSp new mod setBg chgLayout">
        <pc:chgData name="Francisca Rocha" userId="1612810fc0ca0c67" providerId="LiveId" clId="{9A2ABB1F-A0EA-4009-B35B-77BFFF311E32}" dt="2021-05-17T22:35:48.770" v="1866" actId="478"/>
        <pc:sldMkLst>
          <pc:docMk/>
          <pc:sldMk cId="3572717647" sldId="269"/>
        </pc:sldMkLst>
        <pc:spChg chg="del">
          <ac:chgData name="Francisca Rocha" userId="1612810fc0ca0c67" providerId="LiveId" clId="{9A2ABB1F-A0EA-4009-B35B-77BFFF311E32}" dt="2021-05-17T22:11:45.132" v="43" actId="478"/>
          <ac:spMkLst>
            <pc:docMk/>
            <pc:sldMk cId="3572717647" sldId="269"/>
            <ac:spMk id="2" creationId="{4FFEEB8A-2643-4517-A8FF-9B3F8C183016}"/>
          </ac:spMkLst>
        </pc:spChg>
        <pc:spChg chg="del">
          <ac:chgData name="Francisca Rocha" userId="1612810fc0ca0c67" providerId="LiveId" clId="{9A2ABB1F-A0EA-4009-B35B-77BFFF311E32}" dt="2021-05-17T22:33:57.471" v="1672" actId="700"/>
          <ac:spMkLst>
            <pc:docMk/>
            <pc:sldMk cId="3572717647" sldId="269"/>
            <ac:spMk id="3" creationId="{974557FE-655B-41C0-8589-841D8103F088}"/>
          </ac:spMkLst>
        </pc:spChg>
        <pc:spChg chg="del">
          <ac:chgData name="Francisca Rocha" userId="1612810fc0ca0c67" providerId="LiveId" clId="{9A2ABB1F-A0EA-4009-B35B-77BFFF311E32}" dt="2021-05-17T22:11:39.799" v="42" actId="931"/>
          <ac:spMkLst>
            <pc:docMk/>
            <pc:sldMk cId="3572717647" sldId="269"/>
            <ac:spMk id="4" creationId="{D237763C-E72D-46F8-A005-107A9E7ED09B}"/>
          </ac:spMkLst>
        </pc:spChg>
        <pc:spChg chg="add del mod ord">
          <ac:chgData name="Francisca Rocha" userId="1612810fc0ca0c67" providerId="LiveId" clId="{9A2ABB1F-A0EA-4009-B35B-77BFFF311E32}" dt="2021-05-17T22:35:48.770" v="1866" actId="478"/>
          <ac:spMkLst>
            <pc:docMk/>
            <pc:sldMk cId="3572717647" sldId="269"/>
            <ac:spMk id="7" creationId="{6237DD15-D8D7-4DA7-B033-44722EBBE29E}"/>
          </ac:spMkLst>
        </pc:spChg>
        <pc:spChg chg="add mod ord">
          <ac:chgData name="Francisca Rocha" userId="1612810fc0ca0c67" providerId="LiveId" clId="{9A2ABB1F-A0EA-4009-B35B-77BFFF311E32}" dt="2021-05-17T22:35:43.349" v="1865" actId="20577"/>
          <ac:spMkLst>
            <pc:docMk/>
            <pc:sldMk cId="3572717647" sldId="269"/>
            <ac:spMk id="8" creationId="{ACE83F23-8D4A-4317-9B29-F79B2FB6B7C0}"/>
          </ac:spMkLst>
        </pc:spChg>
        <pc:picChg chg="add mod ord">
          <ac:chgData name="Francisca Rocha" userId="1612810fc0ca0c67" providerId="LiveId" clId="{9A2ABB1F-A0EA-4009-B35B-77BFFF311E32}" dt="2021-05-17T22:33:59.224" v="1673" actId="26606"/>
          <ac:picMkLst>
            <pc:docMk/>
            <pc:sldMk cId="3572717647" sldId="269"/>
            <ac:picMk id="6" creationId="{3FB78B3C-1F94-4C55-9797-0B794EC0C32F}"/>
          </ac:picMkLst>
        </pc:picChg>
        <pc:cxnChg chg="add">
          <ac:chgData name="Francisca Rocha" userId="1612810fc0ca0c67" providerId="LiveId" clId="{9A2ABB1F-A0EA-4009-B35B-77BFFF311E32}" dt="2021-05-17T22:33:59.224" v="1673" actId="26606"/>
          <ac:cxnSpMkLst>
            <pc:docMk/>
            <pc:sldMk cId="3572717647" sldId="269"/>
            <ac:cxnSpMk id="13" creationId="{9200C8B5-FB5A-4F8B-A9BD-693C051418A3}"/>
          </ac:cxnSpMkLst>
        </pc:cxnChg>
      </pc:sldChg>
      <pc:sldChg chg="addSp modSp new mod setBg">
        <pc:chgData name="Francisca Rocha" userId="1612810fc0ca0c67" providerId="LiveId" clId="{9A2ABB1F-A0EA-4009-B35B-77BFFF311E32}" dt="2021-05-17T22:37:55.299" v="1920" actId="26606"/>
        <pc:sldMkLst>
          <pc:docMk/>
          <pc:sldMk cId="3065579570" sldId="270"/>
        </pc:sldMkLst>
        <pc:spChg chg="mo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2" creationId="{CCB44272-28B3-4C6C-A592-891ABAD91EC3}"/>
          </ac:spMkLst>
        </pc:spChg>
        <pc:spChg chg="mo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3" creationId="{11C0FC54-3F81-44A1-8338-0CF9903FABA1}"/>
          </ac:spMkLst>
        </pc:spChg>
        <pc:spChg chg="ad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8" creationId="{BE194971-2F2D-44B0-8AE6-FF2DCCEE0A96}"/>
          </ac:spMkLst>
        </pc:spChg>
        <pc:spChg chg="ad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10" creationId="{1FF9A61E-EB11-4C46-82E1-3E00A3B4B4D6}"/>
          </ac:spMkLst>
        </pc:spChg>
        <pc:spChg chg="ad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14" creationId="{9ABC736F-FD1E-4980-876D-E5C38773936B}"/>
          </ac:spMkLst>
        </pc:spChg>
        <pc:spChg chg="ad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16" creationId="{8D98EE46-797C-45B8-8337-491B94E0583F}"/>
          </ac:spMkLst>
        </pc:spChg>
        <pc:spChg chg="add">
          <ac:chgData name="Francisca Rocha" userId="1612810fc0ca0c67" providerId="LiveId" clId="{9A2ABB1F-A0EA-4009-B35B-77BFFF311E32}" dt="2021-05-17T22:37:55.299" v="1920" actId="26606"/>
          <ac:spMkLst>
            <pc:docMk/>
            <pc:sldMk cId="3065579570" sldId="270"/>
            <ac:spMk id="20" creationId="{3915B512-930A-40F0-82A6-4895B71A9566}"/>
          </ac:spMkLst>
        </pc:spChg>
        <pc:cxnChg chg="add">
          <ac:chgData name="Francisca Rocha" userId="1612810fc0ca0c67" providerId="LiveId" clId="{9A2ABB1F-A0EA-4009-B35B-77BFFF311E32}" dt="2021-05-17T22:37:55.299" v="1920" actId="26606"/>
          <ac:cxnSpMkLst>
            <pc:docMk/>
            <pc:sldMk cId="3065579570" sldId="270"/>
            <ac:cxnSpMk id="12" creationId="{5E564EB3-35F2-4EFF-87DC-642DC020526D}"/>
          </ac:cxnSpMkLst>
        </pc:cxnChg>
        <pc:cxnChg chg="add">
          <ac:chgData name="Francisca Rocha" userId="1612810fc0ca0c67" providerId="LiveId" clId="{9A2ABB1F-A0EA-4009-B35B-77BFFF311E32}" dt="2021-05-17T22:37:55.299" v="1920" actId="26606"/>
          <ac:cxnSpMkLst>
            <pc:docMk/>
            <pc:sldMk cId="3065579570" sldId="270"/>
            <ac:cxnSpMk id="18" creationId="{4E4CA735-62CB-4665-AA7D-4A259E3F7C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83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47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366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8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62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443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8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34FC0A-649E-4C0F-803F-D04CE3B09936}" type="datetimeFigureOut">
              <a:rPr lang="pt-PT" smtClean="0"/>
              <a:t>17/05/2021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ED0BB-FD8A-4D7A-9690-20A151A8A366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29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3347C-A565-4C0A-8EF0-9E66DBCE2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Monopoly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F48F7-05FD-4FFC-814C-754599CB8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17466 | Francisca Rocha</a:t>
            </a:r>
          </a:p>
          <a:p>
            <a:r>
              <a:rPr lang="pt-PT" dirty="0"/>
              <a:t>19145 | Ricardo Morais</a:t>
            </a:r>
          </a:p>
          <a:p>
            <a:r>
              <a:rPr lang="pt-PT" dirty="0"/>
              <a:t>19429 | Rui Moreira</a:t>
            </a:r>
          </a:p>
          <a:p>
            <a:r>
              <a:rPr lang="pt-PT" dirty="0"/>
              <a:t>19430 | Ana Rita Gonçalves</a:t>
            </a:r>
          </a:p>
        </p:txBody>
      </p:sp>
    </p:spTree>
    <p:extLst>
      <p:ext uri="{BB962C8B-B14F-4D97-AF65-F5344CB8AC3E}">
        <p14:creationId xmlns:p14="http://schemas.microsoft.com/office/powerpoint/2010/main" val="406068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ACE83F23-8D4A-4317-9B29-F79B2FB6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 dirty="0" err="1"/>
              <a:t>Quando</a:t>
            </a:r>
            <a:r>
              <a:rPr lang="en-US" sz="1600" dirty="0"/>
              <a:t> 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apresenta</a:t>
            </a:r>
            <a:r>
              <a:rPr lang="en-US" sz="1600" dirty="0"/>
              <a:t> a </a:t>
            </a:r>
            <a:r>
              <a:rPr lang="en-US" sz="1600" dirty="0" err="1"/>
              <a:t>proposta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adversário</a:t>
            </a:r>
            <a:r>
              <a:rPr lang="en-US" sz="1600" dirty="0"/>
              <a:t>, </a:t>
            </a:r>
            <a:r>
              <a:rPr lang="en-US" sz="1600" dirty="0" err="1"/>
              <a:t>este</a:t>
            </a:r>
            <a:r>
              <a:rPr lang="en-US" sz="1600" dirty="0"/>
              <a:t> pop-up surge no </a:t>
            </a:r>
            <a:r>
              <a:rPr lang="en-US" sz="1600" dirty="0" err="1"/>
              <a:t>ecrã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Aqui</a:t>
            </a:r>
            <a:r>
              <a:rPr lang="en-US" sz="1600" dirty="0"/>
              <a:t> o </a:t>
            </a:r>
            <a:r>
              <a:rPr lang="en-US" sz="1600" dirty="0" err="1"/>
              <a:t>adversário</a:t>
            </a:r>
            <a:r>
              <a:rPr lang="en-US" sz="1600" dirty="0"/>
              <a:t> </a:t>
            </a:r>
            <a:r>
              <a:rPr lang="en-US" sz="1600" dirty="0" err="1"/>
              <a:t>escolhe</a:t>
            </a:r>
            <a:r>
              <a:rPr lang="en-US" sz="1600" dirty="0"/>
              <a:t> </a:t>
            </a:r>
            <a:r>
              <a:rPr lang="en-US" sz="1600" dirty="0" err="1"/>
              <a:t>aceitar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recusar</a:t>
            </a:r>
            <a:r>
              <a:rPr lang="en-US" sz="1600" dirty="0"/>
              <a:t> a </a:t>
            </a:r>
            <a:r>
              <a:rPr lang="en-US" sz="1600" dirty="0" err="1"/>
              <a:t>proposta</a:t>
            </a:r>
            <a:r>
              <a:rPr lang="en-US" sz="1600" dirty="0"/>
              <a:t>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FB78B3C-1F94-4C55-9797-0B794EC0C3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FD76B1-9727-4F5D-AB36-DF0138E7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Jogo terminado – irá mencionar os 3 primeiros jogadores, melhores colocados.</a:t>
            </a:r>
          </a:p>
          <a:p>
            <a:r>
              <a:rPr lang="en-US" sz="1600"/>
              <a:t>Voltar ao menu – serve para voltar ao “lobby”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FA8A992-4BD9-4606-A014-322986D8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1AAB6D-0FB8-4C06-93F2-8AE6B4EF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Como jogar? – Será apresentado todo o manual de como jogar o monopoly.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A23A52F-5BD5-45C0-A9C8-C0A8636C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638525-C1DE-4E9D-B573-BD50245F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/>
              <a:t>No lobby reparamos num “ver histórico”, e aqui será aparesentado todos os últimos jogos.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A759245-FE0F-4C6A-9ECF-C64C6264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B44272-28B3-4C6C-A592-891ABAD9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LINK PARA O REPOSITÓRIO DO PROJETO NO GITHUB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0FC54-3F81-44A1-8338-0CF9903F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315017"/>
            <a:ext cx="4015009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https://github.com/rfcm29/Monopolio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7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19100-94B2-4837-B779-E4D6239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Obrigado!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864A57-336E-417E-993A-03F1E3EF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JOGAR – Serve para </a:t>
            </a:r>
            <a:r>
              <a:rPr lang="en-US" sz="1600" dirty="0" err="1"/>
              <a:t>iniciar</a:t>
            </a:r>
            <a:r>
              <a:rPr lang="en-US" sz="1600" dirty="0"/>
              <a:t> o </a:t>
            </a:r>
            <a:r>
              <a:rPr lang="en-US" sz="1600" dirty="0" err="1"/>
              <a:t>jogo</a:t>
            </a:r>
            <a:r>
              <a:rPr lang="en-US" sz="1600" dirty="0"/>
              <a:t>;</a:t>
            </a:r>
          </a:p>
          <a:p>
            <a:r>
              <a:rPr lang="en-US" sz="1600" dirty="0"/>
              <a:t>VER HISTÓRICO – Serve para </a:t>
            </a:r>
            <a:r>
              <a:rPr lang="en-US" sz="1600" dirty="0" err="1"/>
              <a:t>ver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últimos</a:t>
            </a:r>
            <a:r>
              <a:rPr lang="en-US" sz="1600" dirty="0"/>
              <a:t> </a:t>
            </a:r>
            <a:r>
              <a:rPr lang="en-US" sz="1600" dirty="0" err="1"/>
              <a:t>jogos</a:t>
            </a:r>
            <a:r>
              <a:rPr lang="en-US" sz="1600" dirty="0"/>
              <a:t> </a:t>
            </a:r>
            <a:r>
              <a:rPr lang="en-US" sz="1600" dirty="0" err="1"/>
              <a:t>realizados</a:t>
            </a:r>
            <a:r>
              <a:rPr lang="en-US" sz="1600" dirty="0"/>
              <a:t>;</a:t>
            </a:r>
          </a:p>
          <a:p>
            <a:r>
              <a:rPr lang="en-US" sz="1600" dirty="0"/>
              <a:t>COMO JOGAR – </a:t>
            </a:r>
            <a:r>
              <a:rPr lang="en-US" sz="1600" dirty="0" err="1"/>
              <a:t>terá</a:t>
            </a:r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 o </a:t>
            </a:r>
            <a:r>
              <a:rPr lang="en-US" sz="1600" dirty="0" err="1"/>
              <a:t>conteúdo</a:t>
            </a:r>
            <a:r>
              <a:rPr lang="en-US" sz="1600" dirty="0"/>
              <a:t> de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jogar</a:t>
            </a:r>
            <a:r>
              <a:rPr lang="en-US" sz="1600" dirty="0"/>
              <a:t> monopoly;</a:t>
            </a:r>
          </a:p>
          <a:p>
            <a:r>
              <a:rPr lang="en-US" sz="1600" dirty="0"/>
              <a:t>SAIR – serve para </a:t>
            </a:r>
            <a:r>
              <a:rPr lang="en-US" sz="1600" dirty="0" err="1"/>
              <a:t>sair</a:t>
            </a:r>
            <a:r>
              <a:rPr lang="en-US" sz="1600" dirty="0"/>
              <a:t> do </a:t>
            </a:r>
            <a:r>
              <a:rPr lang="en-US" sz="1600" dirty="0" err="1"/>
              <a:t>jogo</a:t>
            </a:r>
            <a:r>
              <a:rPr lang="en-US" sz="1600" dirty="0"/>
              <a:t>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98895A4-3BD5-4A99-BE6C-AD9852AF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478-35AC-4980-B0DC-5C464B6D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 err="1"/>
              <a:t>Peça</a:t>
            </a:r>
            <a:r>
              <a:rPr lang="en-US" sz="1600" dirty="0"/>
              <a:t> – 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escolherá</a:t>
            </a:r>
            <a:r>
              <a:rPr lang="en-US" sz="1600" dirty="0"/>
              <a:t> a </a:t>
            </a:r>
            <a:r>
              <a:rPr lang="en-US" sz="1600" dirty="0" err="1"/>
              <a:t>peça</a:t>
            </a:r>
            <a:r>
              <a:rPr lang="en-US" sz="1600" dirty="0"/>
              <a:t> que o </a:t>
            </a:r>
            <a:r>
              <a:rPr lang="en-US" sz="1600" dirty="0" err="1"/>
              <a:t>representará</a:t>
            </a:r>
            <a:r>
              <a:rPr lang="en-US" sz="1600" dirty="0"/>
              <a:t> no </a:t>
            </a:r>
            <a:r>
              <a:rPr lang="en-US" sz="1600" dirty="0" err="1"/>
              <a:t>tabuleiro</a:t>
            </a:r>
            <a:r>
              <a:rPr lang="en-US" sz="1600" dirty="0"/>
              <a:t>;</a:t>
            </a:r>
          </a:p>
          <a:p>
            <a:r>
              <a:rPr lang="en-US" sz="1600" dirty="0"/>
              <a:t>Nome – </a:t>
            </a:r>
            <a:r>
              <a:rPr lang="en-US" sz="1600" dirty="0" err="1"/>
              <a:t>Irá</a:t>
            </a:r>
            <a:r>
              <a:rPr lang="en-US" sz="1600" dirty="0"/>
              <a:t> </a:t>
            </a:r>
            <a:r>
              <a:rPr lang="en-US" sz="1600" dirty="0" err="1"/>
              <a:t>colocar</a:t>
            </a:r>
            <a:r>
              <a:rPr lang="en-US" sz="1600" dirty="0"/>
              <a:t> o </a:t>
            </a:r>
            <a:r>
              <a:rPr lang="en-US" sz="1600" dirty="0" err="1"/>
              <a:t>nome</a:t>
            </a:r>
            <a:r>
              <a:rPr lang="en-US" sz="1600" dirty="0"/>
              <a:t> que o </a:t>
            </a:r>
            <a:r>
              <a:rPr lang="en-US" sz="1600" dirty="0" err="1"/>
              <a:t>identificará</a:t>
            </a:r>
            <a:r>
              <a:rPr lang="en-US" sz="1600" dirty="0"/>
              <a:t>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FD6FE8E-B3FF-489A-BAB1-32BFE31F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0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FEB0DC-2A3C-40B3-B914-B29B248A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Retângulo</a:t>
            </a:r>
            <a:r>
              <a:rPr lang="en-US" sz="1200" dirty="0"/>
              <a:t> </a:t>
            </a:r>
            <a:r>
              <a:rPr lang="en-US" sz="1200" dirty="0" err="1"/>
              <a:t>branco</a:t>
            </a:r>
            <a:r>
              <a:rPr lang="en-US" sz="1200" dirty="0"/>
              <a:t>” – </a:t>
            </a:r>
            <a:r>
              <a:rPr lang="en-US" sz="1200" dirty="0" err="1"/>
              <a:t>será</a:t>
            </a:r>
            <a:r>
              <a:rPr lang="en-US" sz="1200" dirty="0"/>
              <a:t> </a:t>
            </a:r>
            <a:r>
              <a:rPr lang="en-US" sz="1200" dirty="0" err="1"/>
              <a:t>onde</a:t>
            </a:r>
            <a:r>
              <a:rPr lang="en-US" sz="1200" dirty="0"/>
              <a:t> </a:t>
            </a:r>
            <a:r>
              <a:rPr lang="en-US" sz="1200" dirty="0" err="1"/>
              <a:t>estará</a:t>
            </a:r>
            <a:r>
              <a:rPr lang="en-US" sz="1200" dirty="0"/>
              <a:t> o </a:t>
            </a:r>
            <a:r>
              <a:rPr lang="en-US" sz="1200" dirty="0" err="1"/>
              <a:t>tabuleiro</a:t>
            </a:r>
            <a:r>
              <a:rPr lang="en-US" sz="1200" dirty="0"/>
              <a:t>;</a:t>
            </a:r>
          </a:p>
          <a:p>
            <a:r>
              <a:rPr lang="en-US" sz="1200" dirty="0" err="1"/>
              <a:t>Dinheiro</a:t>
            </a:r>
            <a:r>
              <a:rPr lang="en-US" sz="1200" dirty="0"/>
              <a:t> – é o </a:t>
            </a:r>
            <a:r>
              <a:rPr lang="en-US" sz="1200" dirty="0" err="1"/>
              <a:t>dinheiro</a:t>
            </a:r>
            <a:r>
              <a:rPr lang="en-US" sz="1200" dirty="0"/>
              <a:t> que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jogador</a:t>
            </a:r>
            <a:r>
              <a:rPr lang="en-US" sz="1200" dirty="0"/>
              <a:t> </a:t>
            </a:r>
            <a:r>
              <a:rPr lang="en-US" sz="1200" dirty="0" err="1"/>
              <a:t>terá</a:t>
            </a:r>
            <a:r>
              <a:rPr lang="en-US" sz="1200" dirty="0"/>
              <a:t> (</a:t>
            </a:r>
            <a:r>
              <a:rPr lang="en-US" sz="1200" dirty="0" err="1"/>
              <a:t>só</a:t>
            </a:r>
            <a:r>
              <a:rPr lang="en-US" sz="1200" dirty="0"/>
              <a:t> </a:t>
            </a:r>
            <a:r>
              <a:rPr lang="en-US" sz="1200" dirty="0" err="1"/>
              <a:t>irá</a:t>
            </a:r>
            <a:r>
              <a:rPr lang="en-US" sz="1200" dirty="0"/>
              <a:t> </a:t>
            </a:r>
            <a:r>
              <a:rPr lang="en-US" sz="1200" dirty="0" err="1"/>
              <a:t>aparecer</a:t>
            </a:r>
            <a:r>
              <a:rPr lang="en-US" sz="1200" dirty="0"/>
              <a:t> </a:t>
            </a:r>
            <a:r>
              <a:rPr lang="en-US" sz="1200" dirty="0" err="1"/>
              <a:t>quando</a:t>
            </a:r>
            <a:r>
              <a:rPr lang="en-US" sz="1200" dirty="0"/>
              <a:t> for a </a:t>
            </a:r>
            <a:r>
              <a:rPr lang="en-US" sz="1200" dirty="0" err="1"/>
              <a:t>vez</a:t>
            </a:r>
            <a:r>
              <a:rPr lang="en-US" sz="1200" dirty="0"/>
              <a:t> dele de </a:t>
            </a:r>
            <a:r>
              <a:rPr lang="en-US" sz="1200" dirty="0" err="1"/>
              <a:t>jogar</a:t>
            </a:r>
            <a:r>
              <a:rPr lang="en-US" sz="1200" dirty="0"/>
              <a:t>);</a:t>
            </a:r>
          </a:p>
          <a:p>
            <a:r>
              <a:rPr lang="en-US" sz="1200" dirty="0"/>
              <a:t>Casas do </a:t>
            </a:r>
            <a:r>
              <a:rPr lang="en-US" sz="1200" dirty="0" err="1"/>
              <a:t>jogador</a:t>
            </a:r>
            <a:r>
              <a:rPr lang="en-US" sz="1200" dirty="0"/>
              <a:t> – </a:t>
            </a:r>
            <a:r>
              <a:rPr lang="en-US" sz="1200" dirty="0" err="1"/>
              <a:t>Será</a:t>
            </a:r>
            <a:r>
              <a:rPr lang="en-US" sz="1200" dirty="0"/>
              <a:t> a </a:t>
            </a:r>
            <a:r>
              <a:rPr lang="en-US" sz="1200" dirty="0" err="1"/>
              <a:t>área</a:t>
            </a:r>
            <a:r>
              <a:rPr lang="en-US" sz="1200" dirty="0"/>
              <a:t> que </a:t>
            </a:r>
            <a:r>
              <a:rPr lang="en-US" sz="1200" dirty="0" err="1"/>
              <a:t>menciona</a:t>
            </a:r>
            <a:r>
              <a:rPr lang="en-US" sz="1200" dirty="0"/>
              <a:t> as casas que o </a:t>
            </a:r>
            <a:r>
              <a:rPr lang="en-US" sz="1200" dirty="0" err="1"/>
              <a:t>jogador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sua</a:t>
            </a:r>
            <a:r>
              <a:rPr lang="en-US" sz="1200" dirty="0"/>
              <a:t> posse;</a:t>
            </a:r>
          </a:p>
          <a:p>
            <a:r>
              <a:rPr lang="en-US" sz="1200" dirty="0" err="1"/>
              <a:t>Informações</a:t>
            </a:r>
            <a:r>
              <a:rPr lang="en-US" sz="1200" dirty="0"/>
              <a:t> da casa – serve para </a:t>
            </a:r>
            <a:r>
              <a:rPr lang="en-US" sz="1200" dirty="0" err="1"/>
              <a:t>revelar</a:t>
            </a:r>
            <a:r>
              <a:rPr lang="en-US" sz="1200" dirty="0"/>
              <a:t> </a:t>
            </a:r>
            <a:r>
              <a:rPr lang="en-US" sz="1200" dirty="0" err="1"/>
              <a:t>informações</a:t>
            </a:r>
            <a:r>
              <a:rPr lang="en-US" sz="1200" dirty="0"/>
              <a:t> da casa no </a:t>
            </a:r>
            <a:r>
              <a:rPr lang="en-US" sz="1200" dirty="0" err="1"/>
              <a:t>tabuleiro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Lançar</a:t>
            </a:r>
            <a:r>
              <a:rPr lang="en-US" sz="1200" dirty="0"/>
              <a:t> dados – </a:t>
            </a:r>
            <a:r>
              <a:rPr lang="en-US" sz="1200" dirty="0" err="1"/>
              <a:t>como</a:t>
            </a:r>
            <a:r>
              <a:rPr lang="en-US" sz="1200" dirty="0"/>
              <a:t> o </a:t>
            </a:r>
            <a:r>
              <a:rPr lang="en-US" sz="1200" dirty="0" err="1"/>
              <a:t>próprio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</a:t>
            </a:r>
            <a:r>
              <a:rPr lang="en-US" sz="1200" dirty="0" err="1"/>
              <a:t>diz</a:t>
            </a:r>
            <a:r>
              <a:rPr lang="en-US" sz="1200" dirty="0"/>
              <a:t>,´serve para </a:t>
            </a:r>
            <a:r>
              <a:rPr lang="en-US" sz="1200" dirty="0" err="1"/>
              <a:t>lançar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dados;</a:t>
            </a:r>
          </a:p>
          <a:p>
            <a:r>
              <a:rPr lang="en-US" sz="1200" dirty="0" err="1"/>
              <a:t>Terminar</a:t>
            </a:r>
            <a:r>
              <a:rPr lang="en-US" sz="1200" dirty="0"/>
              <a:t> </a:t>
            </a:r>
            <a:r>
              <a:rPr lang="en-US" sz="1200" dirty="0" err="1"/>
              <a:t>turno</a:t>
            </a:r>
            <a:r>
              <a:rPr lang="en-US" sz="1200" dirty="0"/>
              <a:t> – </a:t>
            </a:r>
            <a:r>
              <a:rPr lang="en-US" sz="1200" dirty="0" err="1"/>
              <a:t>caso</a:t>
            </a:r>
            <a:r>
              <a:rPr lang="en-US" sz="1200" dirty="0"/>
              <a:t> o </a:t>
            </a:r>
            <a:r>
              <a:rPr lang="en-US" sz="1200" dirty="0" err="1"/>
              <a:t>jogador</a:t>
            </a:r>
            <a:r>
              <a:rPr lang="en-US" sz="1200" dirty="0"/>
              <a:t>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tenho</a:t>
            </a:r>
            <a:r>
              <a:rPr lang="en-US" sz="1200" dirty="0"/>
              <a:t> </a:t>
            </a:r>
            <a:r>
              <a:rPr lang="en-US" sz="1200" dirty="0" err="1"/>
              <a:t>acabado</a:t>
            </a:r>
            <a:r>
              <a:rPr lang="en-US" sz="1200" dirty="0"/>
              <a:t> a </a:t>
            </a:r>
            <a:r>
              <a:rPr lang="en-US" sz="1200" dirty="0" err="1"/>
              <a:t>sua</a:t>
            </a:r>
            <a:r>
              <a:rPr lang="en-US" sz="1200" dirty="0"/>
              <a:t> </a:t>
            </a:r>
            <a:r>
              <a:rPr lang="en-US" sz="1200" dirty="0" err="1"/>
              <a:t>jogada</a:t>
            </a:r>
            <a:r>
              <a:rPr lang="en-US" sz="1200" dirty="0"/>
              <a:t>, </a:t>
            </a:r>
            <a:r>
              <a:rPr lang="en-US" sz="1200" dirty="0" err="1"/>
              <a:t>terá</a:t>
            </a:r>
            <a:r>
              <a:rPr lang="en-US" sz="1200" dirty="0"/>
              <a:t> que </a:t>
            </a:r>
            <a:r>
              <a:rPr lang="en-US" sz="1200" dirty="0" err="1"/>
              <a:t>carregar</a:t>
            </a:r>
            <a:r>
              <a:rPr lang="en-US" sz="1200" dirty="0"/>
              <a:t> </a:t>
            </a:r>
            <a:r>
              <a:rPr lang="en-US" sz="1200" dirty="0" err="1"/>
              <a:t>terminar</a:t>
            </a:r>
            <a:r>
              <a:rPr lang="en-US" sz="1200" dirty="0"/>
              <a:t> </a:t>
            </a:r>
            <a:r>
              <a:rPr lang="en-US" sz="1200" dirty="0" err="1"/>
              <a:t>turno</a:t>
            </a:r>
            <a:r>
              <a:rPr lang="en-US" sz="1200" dirty="0"/>
              <a:t>.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2EBFF26-3030-4E24-8749-1799D5E8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3D1056-09C3-4F73-BCF4-4EAD288C3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/>
              <a:t>Após lançar os dados, assim que o jogador “cai” na casa correspondente, é apresentado um pop-up com informações sobre a casa. Caso a propriedade possa ser adquirida pelo jogador, no pop-up terá o valor de compra da mesma e a possibilidade de o fazer.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F0D929AD-2B4B-46C8-9E5A-B6CEE8A5F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6CD88159-7F45-4FA0-B176-DBBE9C648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 dirty="0"/>
              <a:t>Caso a </a:t>
            </a:r>
            <a:r>
              <a:rPr lang="en-US" sz="1600"/>
              <a:t>propriedade</a:t>
            </a:r>
            <a:r>
              <a:rPr lang="en-US" sz="1600" dirty="0"/>
              <a:t> </a:t>
            </a:r>
            <a:r>
              <a:rPr lang="en-US" sz="1600"/>
              <a:t>já</a:t>
            </a:r>
            <a:r>
              <a:rPr lang="en-US" sz="1600" dirty="0"/>
              <a:t> </a:t>
            </a:r>
            <a:r>
              <a:rPr lang="en-US" sz="1600"/>
              <a:t>tenha</a:t>
            </a:r>
            <a:r>
              <a:rPr lang="en-US" sz="1600" dirty="0"/>
              <a:t> </a:t>
            </a:r>
            <a:r>
              <a:rPr lang="en-US" sz="1600"/>
              <a:t>sido</a:t>
            </a:r>
            <a:r>
              <a:rPr lang="en-US" sz="1600" dirty="0"/>
              <a:t> </a:t>
            </a:r>
            <a:r>
              <a:rPr lang="en-US" sz="1600"/>
              <a:t>adquirida</a:t>
            </a:r>
            <a:r>
              <a:rPr lang="en-US" sz="1600" dirty="0"/>
              <a:t>, </a:t>
            </a:r>
            <a:r>
              <a:rPr lang="en-US" sz="1600"/>
              <a:t>aparece</a:t>
            </a:r>
            <a:r>
              <a:rPr lang="en-US" sz="1600" dirty="0"/>
              <a:t> </a:t>
            </a:r>
            <a:r>
              <a:rPr lang="en-US" sz="1600"/>
              <a:t>apenas</a:t>
            </a:r>
            <a:r>
              <a:rPr lang="en-US" sz="1600" dirty="0"/>
              <a:t> o valor do </a:t>
            </a:r>
            <a:r>
              <a:rPr lang="en-US" sz="1600"/>
              <a:t>aluguer</a:t>
            </a:r>
            <a:r>
              <a:rPr lang="en-US" sz="1600" dirty="0"/>
              <a:t> a </a:t>
            </a:r>
            <a:r>
              <a:rPr lang="en-US" sz="1600"/>
              <a:t>pagar</a:t>
            </a:r>
            <a:r>
              <a:rPr lang="en-US" sz="1600" dirty="0"/>
              <a:t> </a:t>
            </a:r>
            <a:r>
              <a:rPr lang="en-US" sz="1600"/>
              <a:t>ao</a:t>
            </a:r>
            <a:r>
              <a:rPr lang="en-US" sz="1600" dirty="0"/>
              <a:t> </a:t>
            </a:r>
            <a:r>
              <a:rPr lang="en-US" sz="1600"/>
              <a:t>proprietário</a:t>
            </a:r>
            <a:r>
              <a:rPr lang="en-US" sz="1600" dirty="0"/>
              <a:t> </a:t>
            </a:r>
            <a:r>
              <a:rPr lang="en-US" sz="1600"/>
              <a:t>desta</a:t>
            </a:r>
            <a:r>
              <a:rPr lang="en-US" sz="1600" dirty="0"/>
              <a:t>. 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ADC35FC5-D670-49F8-A3E7-1B96AA8390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CA8E1471-953D-4015-A344-954D124D0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 dirty="0"/>
              <a:t>Caso o </a:t>
            </a:r>
            <a:r>
              <a:rPr lang="en-US" sz="1600" dirty="0" err="1"/>
              <a:t>jogador</a:t>
            </a:r>
            <a:r>
              <a:rPr lang="en-US" sz="1600" dirty="0"/>
              <a:t> “</a:t>
            </a:r>
            <a:r>
              <a:rPr lang="en-US" sz="1600" dirty="0" err="1"/>
              <a:t>caia</a:t>
            </a:r>
            <a:r>
              <a:rPr lang="en-US" sz="1600" dirty="0"/>
              <a:t>” </a:t>
            </a:r>
            <a:r>
              <a:rPr lang="en-US" sz="1600" dirty="0" err="1"/>
              <a:t>numa</a:t>
            </a:r>
            <a:r>
              <a:rPr lang="en-US" sz="1600" dirty="0"/>
              <a:t> casa de </a:t>
            </a:r>
            <a:r>
              <a:rPr lang="en-US" sz="1600" i="1" dirty="0"/>
              <a:t>Caixa de </a:t>
            </a:r>
            <a:r>
              <a:rPr lang="en-US" sz="1600" i="1" dirty="0" err="1"/>
              <a:t>Comunidade</a:t>
            </a:r>
            <a:r>
              <a:rPr lang="en-US" sz="1600" dirty="0"/>
              <a:t>, </a:t>
            </a:r>
            <a:r>
              <a:rPr lang="en-US" sz="1600" i="1" dirty="0" err="1"/>
              <a:t>Sorte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i="1" dirty="0" err="1"/>
              <a:t>Impostos</a:t>
            </a:r>
            <a:r>
              <a:rPr lang="en-US" sz="1600" dirty="0"/>
              <a:t>, é </a:t>
            </a:r>
            <a:r>
              <a:rPr lang="en-US" sz="1600" dirty="0" err="1"/>
              <a:t>apresentado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pop-up que </a:t>
            </a:r>
            <a:r>
              <a:rPr lang="en-US" sz="1600" dirty="0" err="1"/>
              <a:t>contém</a:t>
            </a:r>
            <a:r>
              <a:rPr lang="en-US" sz="1600" dirty="0"/>
              <a:t> </a:t>
            </a:r>
            <a:r>
              <a:rPr lang="en-US" sz="1600" dirty="0" err="1"/>
              <a:t>informação</a:t>
            </a:r>
            <a:r>
              <a:rPr lang="en-US" sz="1600" dirty="0"/>
              <a:t> dessa casa. Neste </a:t>
            </a:r>
            <a:r>
              <a:rPr lang="en-US" sz="1600" dirty="0" err="1"/>
              <a:t>caso</a:t>
            </a:r>
            <a:r>
              <a:rPr lang="en-US" sz="1600" dirty="0"/>
              <a:t>, </a:t>
            </a:r>
            <a:r>
              <a:rPr lang="en-US" sz="1600" dirty="0" err="1"/>
              <a:t>calhou</a:t>
            </a:r>
            <a:r>
              <a:rPr lang="en-US" sz="1600" dirty="0"/>
              <a:t> </a:t>
            </a:r>
            <a:r>
              <a:rPr lang="en-US" sz="1600" dirty="0" err="1"/>
              <a:t>numa</a:t>
            </a:r>
            <a:r>
              <a:rPr lang="en-US" sz="1600" dirty="0"/>
              <a:t> </a:t>
            </a:r>
            <a:r>
              <a:rPr lang="en-US" sz="1600" i="1" dirty="0"/>
              <a:t>Caixa de </a:t>
            </a:r>
            <a:r>
              <a:rPr lang="en-US" sz="1600" i="1" dirty="0" err="1"/>
              <a:t>Comunidade</a:t>
            </a:r>
            <a:r>
              <a:rPr lang="en-US" sz="1600" dirty="0"/>
              <a:t> e </a:t>
            </a:r>
            <a:r>
              <a:rPr lang="en-US" sz="1600" dirty="0" err="1"/>
              <a:t>foi-lhe</a:t>
            </a:r>
            <a:r>
              <a:rPr lang="en-US" sz="1600" dirty="0"/>
              <a:t> </a:t>
            </a:r>
            <a:r>
              <a:rPr lang="en-US" sz="1600" dirty="0" err="1"/>
              <a:t>automaticamente</a:t>
            </a:r>
            <a:r>
              <a:rPr lang="en-US" sz="1600" dirty="0"/>
              <a:t> </a:t>
            </a:r>
            <a:r>
              <a:rPr lang="en-US" sz="1600" dirty="0" err="1"/>
              <a:t>atribuída</a:t>
            </a:r>
            <a:r>
              <a:rPr lang="en-US" sz="1600" dirty="0"/>
              <a:t>, de forma </a:t>
            </a:r>
            <a:r>
              <a:rPr lang="en-US" sz="1600" dirty="0" err="1"/>
              <a:t>aleatória</a:t>
            </a:r>
            <a:r>
              <a:rPr lang="en-US" sz="1600" dirty="0"/>
              <a:t>, </a:t>
            </a:r>
            <a:r>
              <a:rPr lang="en-US" sz="1600" dirty="0" err="1"/>
              <a:t>uma</a:t>
            </a:r>
            <a:r>
              <a:rPr lang="en-US" sz="1600" dirty="0"/>
              <a:t> dessas cartas.</a:t>
            </a:r>
          </a:p>
          <a:p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destas</a:t>
            </a:r>
            <a:r>
              <a:rPr lang="en-US" sz="1600" dirty="0"/>
              <a:t> </a:t>
            </a:r>
            <a:r>
              <a:rPr lang="en-US" sz="1600" dirty="0" err="1"/>
              <a:t>hipóteses</a:t>
            </a:r>
            <a:r>
              <a:rPr lang="en-US" sz="1600" dirty="0"/>
              <a:t>, 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outra</a:t>
            </a:r>
            <a:r>
              <a:rPr lang="en-US" sz="1600" dirty="0"/>
              <a:t> </a:t>
            </a:r>
            <a:r>
              <a:rPr lang="en-US" sz="1600" dirty="0" err="1"/>
              <a:t>opção</a:t>
            </a:r>
            <a:r>
              <a:rPr lang="en-US" sz="1600" dirty="0"/>
              <a:t> se </a:t>
            </a:r>
            <a:r>
              <a:rPr lang="en-US" sz="1600" dirty="0" err="1"/>
              <a:t>não</a:t>
            </a:r>
            <a:r>
              <a:rPr lang="en-US" sz="1600" dirty="0"/>
              <a:t> a de </a:t>
            </a:r>
            <a:r>
              <a:rPr lang="en-US" sz="1600" dirty="0" err="1"/>
              <a:t>cumprir</a:t>
            </a:r>
            <a:r>
              <a:rPr lang="en-US" sz="1600" dirty="0"/>
              <a:t> o que o </a:t>
            </a:r>
            <a:r>
              <a:rPr lang="en-US" sz="1600" dirty="0" err="1"/>
              <a:t>jogo</a:t>
            </a:r>
            <a:r>
              <a:rPr lang="en-US" sz="1600" dirty="0"/>
              <a:t> “</a:t>
            </a:r>
            <a:r>
              <a:rPr lang="en-US" sz="1600" dirty="0" err="1"/>
              <a:t>manda</a:t>
            </a:r>
            <a:r>
              <a:rPr lang="en-US" sz="1600" dirty="0"/>
              <a:t>” e </a:t>
            </a:r>
            <a:r>
              <a:rPr lang="en-US" sz="1600" dirty="0" err="1"/>
              <a:t>avançar</a:t>
            </a:r>
            <a:r>
              <a:rPr lang="en-US" sz="1600" dirty="0"/>
              <a:t>. </a:t>
            </a:r>
            <a:r>
              <a:rPr lang="en-US" sz="1600" dirty="0" err="1"/>
              <a:t>Consequentemente</a:t>
            </a:r>
            <a:r>
              <a:rPr lang="en-US" sz="1600" dirty="0"/>
              <a:t>, </a:t>
            </a:r>
            <a:r>
              <a:rPr lang="en-US" sz="1600" dirty="0" err="1"/>
              <a:t>só</a:t>
            </a:r>
            <a:r>
              <a:rPr lang="en-US" sz="1600" dirty="0"/>
              <a:t> é </a:t>
            </a:r>
            <a:r>
              <a:rPr lang="en-US" sz="1600" dirty="0" err="1"/>
              <a:t>apresentado</a:t>
            </a:r>
            <a:r>
              <a:rPr lang="en-US" sz="1600" dirty="0"/>
              <a:t> um </a:t>
            </a:r>
            <a:r>
              <a:rPr lang="en-US" sz="1600" dirty="0" err="1"/>
              <a:t>botão</a:t>
            </a:r>
            <a:r>
              <a:rPr lang="en-US" sz="1600" dirty="0"/>
              <a:t>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6C98445-6516-4F79-BDDB-D8309225B8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88B5AA20-D38B-4BB4-AFA9-492CB2783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 dirty="0" err="1"/>
              <a:t>Quando</a:t>
            </a:r>
            <a:r>
              <a:rPr lang="en-US" sz="1600" dirty="0"/>
              <a:t> 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opção</a:t>
            </a:r>
            <a:r>
              <a:rPr lang="en-US" sz="1600" dirty="0"/>
              <a:t> de </a:t>
            </a:r>
            <a:r>
              <a:rPr lang="en-US" sz="1600" dirty="0" err="1"/>
              <a:t>comprar</a:t>
            </a:r>
            <a:r>
              <a:rPr lang="en-US" sz="1600" dirty="0"/>
              <a:t> casas/</a:t>
            </a:r>
            <a:r>
              <a:rPr lang="en-US" sz="1600" dirty="0" err="1"/>
              <a:t>hotéis</a:t>
            </a:r>
            <a:r>
              <a:rPr lang="en-US" sz="1600" dirty="0"/>
              <a:t>, é-</a:t>
            </a:r>
            <a:r>
              <a:rPr lang="en-US" sz="1600" dirty="0" err="1"/>
              <a:t>lhe</a:t>
            </a:r>
            <a:r>
              <a:rPr lang="en-US" sz="1600" dirty="0"/>
              <a:t> </a:t>
            </a:r>
            <a:r>
              <a:rPr lang="en-US" sz="1600" dirty="0" err="1"/>
              <a:t>apresentado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pop-up.</a:t>
            </a:r>
          </a:p>
          <a:p>
            <a:r>
              <a:rPr lang="en-US" sz="1600" dirty="0" err="1"/>
              <a:t>Aqui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escolher</a:t>
            </a:r>
            <a:r>
              <a:rPr lang="en-US" sz="1600" dirty="0"/>
              <a:t> o </a:t>
            </a:r>
            <a:r>
              <a:rPr lang="en-US" sz="1600" dirty="0" err="1"/>
              <a:t>número</a:t>
            </a:r>
            <a:r>
              <a:rPr lang="en-US" sz="1600" dirty="0"/>
              <a:t> de casas a </a:t>
            </a:r>
            <a:r>
              <a:rPr lang="en-US" sz="1600" dirty="0" err="1"/>
              <a:t>comprar</a:t>
            </a:r>
            <a:r>
              <a:rPr lang="en-US" sz="1600" dirty="0"/>
              <a:t> por </a:t>
            </a:r>
            <a:r>
              <a:rPr lang="en-US" sz="1600" dirty="0" err="1"/>
              <a:t>propriedade</a:t>
            </a:r>
            <a:r>
              <a:rPr lang="en-US" sz="1600" dirty="0"/>
              <a:t>, de </a:t>
            </a:r>
            <a:r>
              <a:rPr lang="en-US" sz="1600" dirty="0" err="1"/>
              <a:t>acordo</a:t>
            </a:r>
            <a:r>
              <a:rPr lang="en-US" sz="1600" dirty="0"/>
              <a:t> com as </a:t>
            </a:r>
            <a:r>
              <a:rPr lang="en-US" sz="1600" dirty="0" err="1"/>
              <a:t>regras</a:t>
            </a:r>
            <a:r>
              <a:rPr lang="en-US" sz="1600" dirty="0"/>
              <a:t> do </a:t>
            </a:r>
            <a:r>
              <a:rPr lang="en-US" sz="1600" dirty="0" err="1"/>
              <a:t>jogo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comprar</a:t>
            </a:r>
            <a:r>
              <a:rPr lang="en-US" sz="1600" dirty="0"/>
              <a:t> </a:t>
            </a:r>
            <a:r>
              <a:rPr lang="en-US" sz="1600" dirty="0" err="1"/>
              <a:t>até</a:t>
            </a:r>
            <a:r>
              <a:rPr lang="en-US" sz="1600" dirty="0"/>
              <a:t> um </a:t>
            </a:r>
            <a:r>
              <a:rPr lang="en-US" sz="1600" dirty="0" err="1"/>
              <a:t>máximo</a:t>
            </a:r>
            <a:r>
              <a:rPr lang="en-US" sz="1600" dirty="0"/>
              <a:t> de 5 casas, </a:t>
            </a:r>
            <a:r>
              <a:rPr lang="en-US" sz="1600" dirty="0" err="1"/>
              <a:t>sendo</a:t>
            </a:r>
            <a:r>
              <a:rPr lang="en-US" sz="1600" dirty="0"/>
              <a:t> que 5 </a:t>
            </a:r>
            <a:r>
              <a:rPr lang="en-US" sz="1600" dirty="0" err="1"/>
              <a:t>significa</a:t>
            </a:r>
            <a:r>
              <a:rPr lang="en-US" sz="1600" dirty="0"/>
              <a:t> que </a:t>
            </a:r>
            <a:r>
              <a:rPr lang="en-US" sz="1600" dirty="0" err="1"/>
              <a:t>está</a:t>
            </a:r>
            <a:r>
              <a:rPr lang="en-US" sz="1600" dirty="0"/>
              <a:t> a </a:t>
            </a:r>
            <a:r>
              <a:rPr lang="en-US" sz="1600" dirty="0" err="1"/>
              <a:t>comprar</a:t>
            </a:r>
            <a:r>
              <a:rPr lang="en-US" sz="1600" dirty="0"/>
              <a:t> um hotel.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2FD8C76-E427-4F30-8449-FEAE447545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32E37CB5-7E58-4907-8D45-B97799E3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 dirty="0"/>
              <a:t>Este pop-up é </a:t>
            </a:r>
            <a:r>
              <a:rPr lang="en-US" sz="1600" dirty="0" err="1"/>
              <a:t>apresentado</a:t>
            </a:r>
            <a:r>
              <a:rPr lang="en-US" sz="1600" dirty="0"/>
              <a:t> </a:t>
            </a:r>
            <a:r>
              <a:rPr lang="en-US" sz="1600" dirty="0" err="1"/>
              <a:t>quando</a:t>
            </a:r>
            <a:r>
              <a:rPr lang="en-US" sz="1600" dirty="0"/>
              <a:t> o </a:t>
            </a:r>
            <a:r>
              <a:rPr lang="en-US" sz="1600" dirty="0" err="1"/>
              <a:t>jogador</a:t>
            </a:r>
            <a:r>
              <a:rPr lang="en-US" sz="1600" dirty="0"/>
              <a:t> decide </a:t>
            </a:r>
            <a:r>
              <a:rPr lang="en-US" sz="1600" dirty="0" err="1"/>
              <a:t>negociar</a:t>
            </a:r>
            <a:r>
              <a:rPr lang="en-US" sz="1600" dirty="0"/>
              <a:t> com um dos </a:t>
            </a:r>
            <a:r>
              <a:rPr lang="en-US" sz="1600" dirty="0" err="1"/>
              <a:t>seus</a:t>
            </a:r>
            <a:r>
              <a:rPr lang="en-US" sz="1600" dirty="0"/>
              <a:t> </a:t>
            </a:r>
            <a:r>
              <a:rPr lang="en-US" sz="1600" dirty="0" err="1"/>
              <a:t>adversários</a:t>
            </a:r>
            <a:r>
              <a:rPr lang="en-US" sz="1600" dirty="0"/>
              <a:t>. </a:t>
            </a:r>
          </a:p>
          <a:p>
            <a:r>
              <a:rPr lang="en-US" sz="1600" dirty="0"/>
              <a:t>O </a:t>
            </a:r>
            <a:r>
              <a:rPr lang="en-US" sz="1600" dirty="0" err="1"/>
              <a:t>jogador</a:t>
            </a:r>
            <a:r>
              <a:rPr lang="en-US" sz="1600" dirty="0"/>
              <a:t> </a:t>
            </a:r>
            <a:r>
              <a:rPr lang="en-US" sz="1600" dirty="0" err="1"/>
              <a:t>escolhe</a:t>
            </a:r>
            <a:r>
              <a:rPr lang="en-US" sz="1600" dirty="0"/>
              <a:t> </a:t>
            </a:r>
            <a:r>
              <a:rPr lang="en-US" sz="1600" dirty="0" err="1"/>
              <a:t>quais</a:t>
            </a:r>
            <a:r>
              <a:rPr lang="en-US" sz="1600" dirty="0"/>
              <a:t> as </a:t>
            </a:r>
            <a:r>
              <a:rPr lang="en-US" sz="1600" dirty="0" err="1"/>
              <a:t>propriedades</a:t>
            </a:r>
            <a:r>
              <a:rPr lang="en-US" sz="1600" dirty="0"/>
              <a:t> a trocar/vender/</a:t>
            </a:r>
            <a:r>
              <a:rPr lang="en-US" sz="1600" dirty="0" err="1"/>
              <a:t>comprar</a:t>
            </a:r>
            <a:r>
              <a:rPr lang="en-US" sz="1600" dirty="0"/>
              <a:t> e, se pretender, </a:t>
            </a:r>
            <a:r>
              <a:rPr lang="en-US" sz="1600" dirty="0" err="1"/>
              <a:t>adicionar</a:t>
            </a:r>
            <a:r>
              <a:rPr lang="en-US" sz="1600" dirty="0"/>
              <a:t> um </a:t>
            </a:r>
            <a:r>
              <a:rPr lang="en-US" sz="1600" dirty="0" err="1"/>
              <a:t>montante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negócio</a:t>
            </a:r>
            <a:r>
              <a:rPr lang="en-US" sz="1600" dirty="0"/>
              <a:t>.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2697D4E-5AD0-44A6-A0A8-473C093CF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837907"/>
            <a:ext cx="6909577" cy="51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13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</TotalTime>
  <Words>529</Words>
  <Application>Microsoft Office PowerPoint</Application>
  <PresentationFormat>Ecrã Panorâmico</PresentationFormat>
  <Paragraphs>35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Monopoly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LINK PARA O REPOSITÓRIO DO PROJETO NO GITHUB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Rui Moreira</dc:creator>
  <cp:lastModifiedBy>Francisca Rocha</cp:lastModifiedBy>
  <cp:revision>1</cp:revision>
  <dcterms:created xsi:type="dcterms:W3CDTF">2020-04-29T10:05:11Z</dcterms:created>
  <dcterms:modified xsi:type="dcterms:W3CDTF">2021-05-17T22:38:21Z</dcterms:modified>
</cp:coreProperties>
</file>