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1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52DB-C74B-AF46-95C0-5E8845B87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2AB7C-6B2C-5548-BA77-29D959002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7597-2BF0-904E-8CA0-4CEAA03C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B5EC-E97D-9B41-928E-BBB67DBD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2019-EEBD-3641-8750-8DDAE0FD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C3E4-9ADF-2947-91BF-01E063C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8EDD5-5669-0F4C-BCB0-26B025A0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98A8-1A66-ED4D-909A-E07FD82E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A929-4891-3D47-B10D-B2887F13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3472-6151-6443-9BFA-B8981A07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9B05-A100-3446-9B50-A6C6A555A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9B1E6-C899-B543-A70A-F4DF4B46F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89DD-708A-7D45-AB99-0FDA367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5AFF6-F035-9B48-BCA7-DD61F163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6DD13-CEF0-F245-8F29-7407C14D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09F9-7CE4-F945-9F1F-86EE4636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B335-5D70-0944-A623-DC253630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6045-1209-8948-A48D-DF62CC4F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B150-45F1-E74A-82E9-39194F65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6DB8-297C-7F45-B2A1-57CD3BC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6092-EAE4-C245-819F-7A7609EE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D4A3D-EEB5-2246-808B-A209EE5B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A1A0-A83B-D644-A9BA-FCB337A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D2A9-E8D8-804B-9152-BD9AA267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3334-C19F-954E-BFC2-1FCF880B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49F8-160E-F641-8B83-85B02C26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25A4-5C83-B741-A3F7-A2E764C20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D916-AFD3-D84C-8134-3E941F40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1B75A-A995-9048-8B46-FCB98A21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1C0E3-5819-5148-A9D8-8E88EE8A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296F-4D55-2F4B-A2E8-68DE3BB9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5955-A772-B142-91F3-4BB02663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77136-AEE9-9F42-B944-C929658A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A2BF-528E-414E-9D3F-240961564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1D451-1C47-2A4B-94CF-9F3B835F3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05D9B-4C94-EA4F-9675-15DE08CA2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9D900-4112-2947-A25A-C9DA1E10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BA677-6F98-864A-8611-6C337CC1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C6983-CAD7-3449-B7E3-63FA841D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47F5-A99F-BA4A-B786-E2827206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6FF7F-8DB3-A24B-87E1-B07EF51C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264F-E891-F74C-AC84-2B890B8E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7FD33-C23A-434A-8554-0A1C98FB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4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FC4FA-3209-ED43-AD7E-9F941E9D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6890B-E05B-D245-A4B1-91CCF0CA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F895D-E46C-FF4D-8D53-E5939B2D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F4A7-0F35-5943-B301-28D34D6D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DF02-90F3-9242-A86E-2664D587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96BB9-E6AB-B342-A2E1-C8D7D35C9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0BE96-A60F-994C-8246-D4FA7A2F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D6DC1-4BB8-2846-9508-FC9467DA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6BCE-9F24-0541-BD12-0B66AF62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986F-90CD-3540-8B39-F39AB13F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01FE6-1713-1E4F-8BF1-1B9BF05AB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CD0C0-B261-CA46-9495-919BF45F6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31A54-EDCE-9B48-ACD2-0C632104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9E7C-8454-7846-A204-10E56E8F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FDA0-DF0A-2646-AEA5-15412389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4A821-599D-1C43-969A-A28484AE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7DBF-F248-B247-B034-81C14D7C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125C-3FA5-2444-A4A9-8A907B5E4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5EE3-624E-3F4C-A706-31FED46BEF9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75D4-1CE7-8847-96C4-7EED39CA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7240-7577-344F-8747-7088731EA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35CC-363A-8442-A03B-57027632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-performance/dynatrace/tree/main/AWS/StatusFeed" TargetMode="External"/><Relationship Id="rId2" Type="http://schemas.openxmlformats.org/officeDocument/2006/relationships/hyperlink" Target="https://status.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-performance/dynatrace/tree/main/Okta/StatusFeed" TargetMode="External"/><Relationship Id="rId2" Type="http://schemas.openxmlformats.org/officeDocument/2006/relationships/hyperlink" Target="https://status.ok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-performance/dynatrace/tree/main/Salesforce/StatusFeed" TargetMode="External"/><Relationship Id="rId2" Type="http://schemas.openxmlformats.org/officeDocument/2006/relationships/hyperlink" Target="https://status.salesfor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8678-BA03-504E-B86B-6BD1CA02A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Provider “Status” Extensions for Dynatrace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03884-27FF-1543-8BAE-694BB84CD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 RFD &amp; Associates, Inc.</a:t>
            </a:r>
          </a:p>
        </p:txBody>
      </p:sp>
    </p:spTree>
    <p:extLst>
      <p:ext uri="{BB962C8B-B14F-4D97-AF65-F5344CB8AC3E}">
        <p14:creationId xmlns:p14="http://schemas.microsoft.com/office/powerpoint/2010/main" val="36187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3260-F5EE-354B-BD87-AC95D5A7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9513-706B-B64D-BECE-0D4607F1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Intended to integrate incident identification by your service providers into your Dynatrace environment</a:t>
            </a:r>
          </a:p>
          <a:p>
            <a:r>
              <a:rPr lang="en-US" dirty="0"/>
              <a:t>Will impact either your application (AWS &amp; Okta) OR a custom device (Salesforce) </a:t>
            </a:r>
          </a:p>
          <a:p>
            <a:r>
              <a:rPr lang="en-US" dirty="0"/>
              <a:t>Status extensions aid in causation analysis between data captured through </a:t>
            </a:r>
            <a:r>
              <a:rPr lang="en-US" dirty="0" err="1"/>
              <a:t>OneAgent</a:t>
            </a:r>
            <a:r>
              <a:rPr lang="en-US" dirty="0"/>
              <a:t> and what is reported by the service providers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7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D85A-2870-294B-9B97-5354CE72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569F-839F-D647-B5D9-1EDBFEEC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50" y="1825625"/>
            <a:ext cx="5340191" cy="4351338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>
                <a:hlinkClick r:id="rId2"/>
              </a:rPr>
              <a:t>AWS RSS Status feeds</a:t>
            </a:r>
            <a:endParaRPr lang="en-US" dirty="0"/>
          </a:p>
          <a:p>
            <a:r>
              <a:rPr lang="en-US" dirty="0"/>
              <a:t>Problem associated with a defined application</a:t>
            </a:r>
          </a:p>
          <a:p>
            <a:r>
              <a:rPr lang="en-US" dirty="0"/>
              <a:t>Service and region configurable</a:t>
            </a:r>
          </a:p>
          <a:p>
            <a:r>
              <a:rPr lang="en-US" dirty="0">
                <a:hlinkClick r:id="rId3"/>
              </a:rPr>
              <a:t>Source Code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3A46-662C-AF4F-A8BC-D830BBA6A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50" y="1516063"/>
            <a:ext cx="6477000" cy="46609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A1C98E3-D249-F647-8443-7AAD48B3A6CC}"/>
              </a:ext>
            </a:extLst>
          </p:cNvPr>
          <p:cNvSpPr/>
          <p:nvPr/>
        </p:nvSpPr>
        <p:spPr>
          <a:xfrm>
            <a:off x="9382539" y="3490623"/>
            <a:ext cx="1908313" cy="723568"/>
          </a:xfrm>
          <a:prstGeom prst="wedgeRectCallout">
            <a:avLst>
              <a:gd name="adj1" fmla="val -139583"/>
              <a:gd name="adj2" fmla="val 17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and message reported</a:t>
            </a:r>
          </a:p>
        </p:txBody>
      </p:sp>
    </p:spTree>
    <p:extLst>
      <p:ext uri="{BB962C8B-B14F-4D97-AF65-F5344CB8AC3E}">
        <p14:creationId xmlns:p14="http://schemas.microsoft.com/office/powerpoint/2010/main" val="295113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D85A-2870-294B-9B97-5354CE72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569F-839F-D647-B5D9-1EDBFEEC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5" y="1754066"/>
            <a:ext cx="5257800" cy="4351338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>
                <a:hlinkClick r:id="rId2"/>
              </a:rPr>
              <a:t>Okta RSS Status feeds</a:t>
            </a:r>
            <a:endParaRPr lang="en-US" dirty="0"/>
          </a:p>
          <a:p>
            <a:r>
              <a:rPr lang="en-US" dirty="0"/>
              <a:t>Uses tag value on Dynatrace Application for impacted entity</a:t>
            </a:r>
          </a:p>
          <a:p>
            <a:r>
              <a:rPr lang="en-US" dirty="0"/>
              <a:t>Creates problem card associated with tagged application in Dynatrace when issues detected</a:t>
            </a:r>
          </a:p>
          <a:p>
            <a:r>
              <a:rPr lang="en-US" dirty="0">
                <a:hlinkClick r:id="rId3"/>
              </a:rPr>
              <a:t>Source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86303-BE50-FA42-99B1-C957A0C5B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39" y="1472285"/>
            <a:ext cx="5562600" cy="49149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D841991A-E457-BC4C-9981-07E23ABFE3A9}"/>
              </a:ext>
            </a:extLst>
          </p:cNvPr>
          <p:cNvSpPr/>
          <p:nvPr/>
        </p:nvSpPr>
        <p:spPr>
          <a:xfrm>
            <a:off x="9898712" y="4309607"/>
            <a:ext cx="1908313" cy="930302"/>
          </a:xfrm>
          <a:prstGeom prst="wedgeRectCallout">
            <a:avLst>
              <a:gd name="adj1" fmla="val -91250"/>
              <a:gd name="adj2" fmla="val -20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with link back to identified issue</a:t>
            </a:r>
          </a:p>
        </p:txBody>
      </p:sp>
    </p:spTree>
    <p:extLst>
      <p:ext uri="{BB962C8B-B14F-4D97-AF65-F5344CB8AC3E}">
        <p14:creationId xmlns:p14="http://schemas.microsoft.com/office/powerpoint/2010/main" val="270046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D85A-2870-294B-9B97-5354CE72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569F-839F-D647-B5D9-1EDBFEEC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8352" cy="4351338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>
                <a:hlinkClick r:id="rId2"/>
              </a:rPr>
              <a:t>Salesforce Trust </a:t>
            </a:r>
            <a:r>
              <a:rPr lang="en-US" dirty="0"/>
              <a:t>API</a:t>
            </a:r>
          </a:p>
          <a:p>
            <a:r>
              <a:rPr lang="en-US" dirty="0"/>
              <a:t>Creates custom “Salesforce” device in Dynatrace</a:t>
            </a:r>
          </a:p>
          <a:p>
            <a:r>
              <a:rPr lang="en-US" dirty="0"/>
              <a:t>Problem card created in Dynatrace when issues reported by Salesforce</a:t>
            </a:r>
          </a:p>
          <a:p>
            <a:r>
              <a:rPr lang="en-US" dirty="0"/>
              <a:t>Allows you to filter by Salesforce instances. </a:t>
            </a:r>
          </a:p>
          <a:p>
            <a:r>
              <a:rPr lang="en-US" dirty="0">
                <a:hlinkClick r:id="rId3"/>
              </a:rPr>
              <a:t>Source 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285B7-50C9-1C41-928F-2121084E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552" y="1683544"/>
            <a:ext cx="5346700" cy="46355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C3C5BF3-6AFE-DB46-8EA8-ECF4AD7BEED2}"/>
              </a:ext>
            </a:extLst>
          </p:cNvPr>
          <p:cNvSpPr/>
          <p:nvPr/>
        </p:nvSpPr>
        <p:spPr>
          <a:xfrm>
            <a:off x="10145864" y="4102874"/>
            <a:ext cx="1908313" cy="723568"/>
          </a:xfrm>
          <a:prstGeom prst="wedgeRectCallout">
            <a:avLst>
              <a:gd name="adj1" fmla="val -67916"/>
              <a:gd name="adj2" fmla="val -36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identified and message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10746FA-C115-614E-951D-2B71A301E7C5}"/>
              </a:ext>
            </a:extLst>
          </p:cNvPr>
          <p:cNvSpPr/>
          <p:nvPr/>
        </p:nvSpPr>
        <p:spPr>
          <a:xfrm>
            <a:off x="9813234" y="5174456"/>
            <a:ext cx="2070018" cy="723568"/>
          </a:xfrm>
          <a:prstGeom prst="wedgeRectCallout">
            <a:avLst>
              <a:gd name="adj1" fmla="val -92499"/>
              <a:gd name="adj2" fmla="val -59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and instances impacted</a:t>
            </a:r>
          </a:p>
        </p:txBody>
      </p:sp>
    </p:spTree>
    <p:extLst>
      <p:ext uri="{BB962C8B-B14F-4D97-AF65-F5344CB8AC3E}">
        <p14:creationId xmlns:p14="http://schemas.microsoft.com/office/powerpoint/2010/main" val="6594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Service Provider “Status” Extensions for Dynatrace</vt:lpstr>
      <vt:lpstr>Status Extensions</vt:lpstr>
      <vt:lpstr>AWS</vt:lpstr>
      <vt:lpstr>OKTA</vt:lpstr>
      <vt:lpstr>Salesforce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Dynatrace Extensions</dc:title>
  <dc:creator>Tommy Noonan</dc:creator>
  <cp:lastModifiedBy>Tommy Noonan</cp:lastModifiedBy>
  <cp:revision>15</cp:revision>
  <dcterms:created xsi:type="dcterms:W3CDTF">2021-09-07T19:25:37Z</dcterms:created>
  <dcterms:modified xsi:type="dcterms:W3CDTF">2021-09-13T14:51:00Z</dcterms:modified>
</cp:coreProperties>
</file>