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ed71875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ed71875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goal for this project is _________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Ray: Programming mechanics, music, sound.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Ale: Programming, help with art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3fd86cf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3fd86cf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3ed7187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3ed7187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Activator is based on a mechanic from Liz’s 1001 Project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Use the activator to interact with toys and elements in the environment. 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ed71875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3ed71875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Visual /Audio cues for changes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Aesthetic of demon/ghost dimensions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Story aspects/puzzle clues only in certain dimensions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ed718759_4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3ed718759_4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1032375"/>
            <a:ext cx="8520600" cy="128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Ideas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3977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Dare 3D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Davina, Alejandra, Ray, Elizabeth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 should represent each of our skills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75" y="1501605"/>
            <a:ext cx="2854925" cy="2929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7913" y="1851762"/>
            <a:ext cx="2717376" cy="222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7101" y="1170125"/>
            <a:ext cx="3114499" cy="311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1: Toy box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Person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Puzzle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Key features: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Activator device (s)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Things to be activated (different toys)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Dark toy themed aesthetic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floor of a doll house 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650" y="0"/>
            <a:ext cx="4730348" cy="266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2: Dimensional Shift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Person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Puzzle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Changing dimensions to see obstacles/signs/interactable puzzle mechanics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Inspired by 3D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Haunted theme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Tutorial and a level or two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8525" y="78525"/>
            <a:ext cx="3001450" cy="30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863" y="189475"/>
            <a:ext cx="553627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On-screen Show (16:9)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Project Ideas</vt:lpstr>
      <vt:lpstr>The project should represent each of our skills</vt:lpstr>
      <vt:lpstr>PowerPoint Presentation</vt:lpstr>
      <vt:lpstr>Idea 1: Toy box</vt:lpstr>
      <vt:lpstr>Idea 2: Dimensional Shift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Ideas</dc:title>
  <dc:creator>Alejandra Garza</dc:creator>
  <cp:lastModifiedBy>Alejandra Garza</cp:lastModifiedBy>
  <cp:revision>1</cp:revision>
  <dcterms:modified xsi:type="dcterms:W3CDTF">2019-08-27T16:06:22Z</dcterms:modified>
</cp:coreProperties>
</file>