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3" r:id="rId13"/>
    <p:sldId id="272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2F0F-0FC1-46DF-B837-1ABCE9E209A8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7D07-8810-4961-A60F-56F20463E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79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2F0F-0FC1-46DF-B837-1ABCE9E209A8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7D07-8810-4961-A60F-56F20463E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57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2F0F-0FC1-46DF-B837-1ABCE9E209A8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7D07-8810-4961-A60F-56F20463E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2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2F0F-0FC1-46DF-B837-1ABCE9E209A8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7D07-8810-4961-A60F-56F20463E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98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2F0F-0FC1-46DF-B837-1ABCE9E209A8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7D07-8810-4961-A60F-56F20463E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8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2F0F-0FC1-46DF-B837-1ABCE9E209A8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7D07-8810-4961-A60F-56F20463E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85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2F0F-0FC1-46DF-B837-1ABCE9E209A8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7D07-8810-4961-A60F-56F20463E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75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2F0F-0FC1-46DF-B837-1ABCE9E209A8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7D07-8810-4961-A60F-56F20463E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79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2F0F-0FC1-46DF-B837-1ABCE9E209A8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7D07-8810-4961-A60F-56F20463E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82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2F0F-0FC1-46DF-B837-1ABCE9E209A8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7D07-8810-4961-A60F-56F20463E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92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2F0F-0FC1-46DF-B837-1ABCE9E209A8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7D07-8810-4961-A60F-56F20463E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49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B2F0F-0FC1-46DF-B837-1ABCE9E209A8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B7D07-8810-4961-A60F-56F20463E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63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38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0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93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10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29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9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485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3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5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95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2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2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3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3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6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3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42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67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5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5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5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9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08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70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</dc:creator>
  <cp:lastModifiedBy>Rodrigo</cp:lastModifiedBy>
  <cp:revision>4</cp:revision>
  <dcterms:created xsi:type="dcterms:W3CDTF">2021-10-28T14:22:16Z</dcterms:created>
  <dcterms:modified xsi:type="dcterms:W3CDTF">2021-10-28T14:45:56Z</dcterms:modified>
</cp:coreProperties>
</file>