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0" r:id="rId6"/>
    <p:sldId id="288" r:id="rId7"/>
    <p:sldId id="282" r:id="rId8"/>
    <p:sldId id="263" r:id="rId9"/>
    <p:sldId id="267" r:id="rId10"/>
    <p:sldId id="268" r:id="rId11"/>
    <p:sldId id="269" r:id="rId12"/>
    <p:sldId id="289" r:id="rId13"/>
    <p:sldId id="273" r:id="rId14"/>
    <p:sldId id="287" r:id="rId15"/>
    <p:sldId id="290" r:id="rId16"/>
    <p:sldId id="291" r:id="rId17"/>
    <p:sldId id="25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11"/>
    <a:srgbClr val="FF7900"/>
    <a:srgbClr val="8B8D8E"/>
    <a:srgbClr val="40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50" autoAdjust="0"/>
  </p:normalViewPr>
  <p:slideViewPr>
    <p:cSldViewPr snapToObjects="1">
      <p:cViewPr varScale="1">
        <p:scale>
          <a:sx n="116" d="100"/>
          <a:sy n="116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57F8-8E28-43D5-BF07-FC29592C940A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C4F-64CA-4238-B554-8E05DE5AA9C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00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632-2497-48A7-92DA-4BE68FDDCD20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6BF-756A-4E90-B4F9-042DBEAC04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720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F19A1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0"/>
          </p:nvPr>
        </p:nvSpPr>
        <p:spPr>
          <a:xfrm>
            <a:off x="900000" y="2268000"/>
            <a:ext cx="7920000" cy="2700000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stretch>
              <a:fillRect/>
            </a:stretch>
          </a:blipFill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F19A1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r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60000" y="576000"/>
            <a:ext cx="2196000" cy="5220000"/>
          </a:xfrm>
          <a:prstGeom prst="rect">
            <a:avLst/>
          </a:prstGeom>
        </p:spPr>
        <p:txBody>
          <a:bodyPr vert="vert" lIns="46800" tIns="0" rIns="0" bIns="9000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dirty="0" smtClean="0"/>
              <a:t>Titelmasterformat durch     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576000"/>
            <a:ext cx="5580000" cy="52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00000" y="1358770"/>
            <a:ext cx="7364455" cy="24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21" name="Grafik 20" descr="Noser_Engineering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sp>
        <p:nvSpPr>
          <p:cNvPr id="11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CH" sz="2400" b="1" kern="1200" dirty="0">
                <a:solidFill>
                  <a:srgbClr val="40454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1080000" y="396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 algn="l">
              <a:buNone/>
              <a:defRPr sz="2400" b="1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Titelmasterformat durch Klicken bearbeiten</a:t>
            </a:r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1080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8"/>
          </p:nvPr>
        </p:nvSpPr>
        <p:spPr>
          <a:xfrm>
            <a:off x="4968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7" name="Grafik 16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2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5" name="Grafik 4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9" name="Grafik 8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6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8" name="Grafik 7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5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968000" y="576000"/>
            <a:ext cx="3888000" cy="518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bearbeitenTitelmasterformat</a:t>
            </a:r>
            <a:r>
              <a:rPr lang="de-DE" dirty="0" smtClean="0"/>
              <a:t> durch Klicken bearbeiten</a:t>
            </a:r>
            <a:endParaRPr lang="de-CH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576000"/>
            <a:ext cx="3888000" cy="86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3" name="Grafik 12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1080000" y="576000"/>
            <a:ext cx="7776000" cy="3600000"/>
          </a:xfrm>
          <a:prstGeom prst="rect">
            <a:avLst/>
          </a:prstGeom>
        </p:spPr>
        <p:txBody>
          <a:bodyPr lIns="0" t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4176000"/>
            <a:ext cx="7776000" cy="54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1080000" y="4716000"/>
            <a:ext cx="7776000" cy="72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000" b="0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20000"/>
            <a:ext cx="9144000" cy="16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5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rgbClr val="8B8D8E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2133016"/>
          </a:xfrm>
        </p:spPr>
        <p:txBody>
          <a:bodyPr/>
          <a:lstStyle/>
          <a:p>
            <a:r>
              <a:rPr lang="de-CH" sz="6000" dirty="0" smtClean="0"/>
              <a:t>Web API 2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extend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maintain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flexible, open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CH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00000" y="5094000"/>
            <a:ext cx="36000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 smtClean="0">
                <a:solidFill>
                  <a:srgbClr val="8B8D8E"/>
                </a:solidFill>
              </a:rPr>
              <a:t>Damien Bowden,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Ernest </a:t>
            </a:r>
            <a:r>
              <a:rPr lang="de-CH" dirty="0" err="1" smtClean="0">
                <a:solidFill>
                  <a:srgbClr val="8B8D8E"/>
                </a:solidFill>
              </a:rPr>
              <a:t>Durelle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Adrian </a:t>
            </a:r>
            <a:r>
              <a:rPr lang="de-CH" dirty="0" err="1" smtClean="0">
                <a:solidFill>
                  <a:srgbClr val="8B8D8E"/>
                </a:solidFill>
              </a:rPr>
              <a:t>Spycher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Raphael Felber,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Michael Glaus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KISS, flexible </a:t>
            </a:r>
          </a:p>
          <a:p>
            <a:r>
              <a:rPr lang="de-CH" dirty="0" err="1"/>
              <a:t>E</a:t>
            </a:r>
            <a:r>
              <a:rPr lang="de-CH" dirty="0" err="1" smtClean="0"/>
              <a:t>xtensions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easy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reach</a:t>
            </a:r>
            <a:r>
              <a:rPr lang="de-CH" dirty="0" smtClean="0"/>
              <a:t> all </a:t>
            </a:r>
            <a:r>
              <a:rPr lang="de-CH" dirty="0" err="1" smtClean="0"/>
              <a:t>clients</a:t>
            </a:r>
            <a:endParaRPr lang="de-CH" dirty="0" smtClean="0"/>
          </a:p>
          <a:p>
            <a:r>
              <a:rPr lang="de-CH" dirty="0" smtClean="0"/>
              <a:t>Fast,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legacy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hosted</a:t>
            </a:r>
            <a:r>
              <a:rPr lang="de-CH" dirty="0" smtClean="0"/>
              <a:t> </a:t>
            </a:r>
            <a:r>
              <a:rPr lang="de-CH" dirty="0" err="1" smtClean="0"/>
              <a:t>anywhere</a:t>
            </a:r>
            <a:r>
              <a:rPr lang="de-CH" dirty="0" smtClean="0"/>
              <a:t> in .NET</a:t>
            </a:r>
          </a:p>
          <a:p>
            <a:r>
              <a:rPr lang="de-CH" dirty="0" smtClean="0"/>
              <a:t>ODATA</a:t>
            </a:r>
          </a:p>
          <a:p>
            <a:r>
              <a:rPr lang="de-CH" dirty="0" smtClean="0"/>
              <a:t>Support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serializations</a:t>
            </a:r>
            <a:endParaRPr lang="de-CH" dirty="0" smtClean="0"/>
          </a:p>
          <a:p>
            <a:r>
              <a:rPr lang="de-CH" dirty="0" smtClean="0"/>
              <a:t>Open </a:t>
            </a:r>
            <a:r>
              <a:rPr lang="de-CH" dirty="0" err="1" smtClean="0"/>
              <a:t>source</a:t>
            </a:r>
            <a:r>
              <a:rPr lang="de-CH" dirty="0" smtClean="0"/>
              <a:t>, </a:t>
            </a:r>
            <a:r>
              <a:rPr lang="de-CH" dirty="0" err="1" smtClean="0"/>
              <a:t>very</a:t>
            </a:r>
            <a:r>
              <a:rPr lang="de-CH" dirty="0" smtClean="0"/>
              <a:t> large </a:t>
            </a:r>
            <a:r>
              <a:rPr lang="de-CH" dirty="0" err="1" smtClean="0"/>
              <a:t>community</a:t>
            </a:r>
            <a:endParaRPr lang="de-CH" dirty="0" smtClean="0"/>
          </a:p>
          <a:p>
            <a:r>
              <a:rPr lang="de-CH" dirty="0" smtClean="0"/>
              <a:t>Regular </a:t>
            </a:r>
            <a:r>
              <a:rPr lang="de-CH" dirty="0" err="1" smtClean="0"/>
              <a:t>updates</a:t>
            </a:r>
            <a:r>
              <a:rPr lang="de-CH" dirty="0" smtClean="0"/>
              <a:t>,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.NET </a:t>
            </a:r>
            <a:r>
              <a:rPr lang="de-CH" dirty="0" err="1" smtClean="0"/>
              <a:t>release</a:t>
            </a:r>
            <a:r>
              <a:rPr lang="de-CH" dirty="0" smtClean="0"/>
              <a:t> </a:t>
            </a:r>
            <a:r>
              <a:rPr lang="de-CH" dirty="0" err="1" smtClean="0"/>
              <a:t>cycle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Multi-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UDP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-duplex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4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</a:t>
            </a:r>
            <a:r>
              <a:rPr lang="de-CH" dirty="0" err="1" smtClean="0"/>
              <a:t>Self-Hosted</a:t>
            </a:r>
            <a:r>
              <a:rPr lang="de-CH" dirty="0" smtClean="0"/>
              <a:t> Web API ODATA Demo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513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04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00000" y="4140000"/>
            <a:ext cx="504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NOSER ENGINEERING AG</a:t>
            </a:r>
            <a:br>
              <a:rPr lang="de-DE" sz="1400" dirty="0" smtClean="0"/>
            </a:br>
            <a:r>
              <a:rPr lang="de-DE" sz="1400" dirty="0" smtClean="0"/>
              <a:t>www.noser.com</a:t>
            </a:r>
            <a:endParaRPr lang="de-C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</a:p>
          <a:p>
            <a:r>
              <a:rPr lang="de-CH" dirty="0" smtClean="0"/>
              <a:t>OWIN Middleware</a:t>
            </a:r>
          </a:p>
          <a:p>
            <a:r>
              <a:rPr lang="de-CH" dirty="0" smtClean="0"/>
              <a:t>Hosting</a:t>
            </a:r>
          </a:p>
          <a:p>
            <a:r>
              <a:rPr lang="de-CH" dirty="0" smtClean="0"/>
              <a:t>Attribute Routing</a:t>
            </a:r>
          </a:p>
          <a:p>
            <a:r>
              <a:rPr lang="de-CH" dirty="0" smtClean="0"/>
              <a:t>Media </a:t>
            </a:r>
            <a:r>
              <a:rPr lang="de-CH" dirty="0" err="1" smtClean="0"/>
              <a:t>Formatters</a:t>
            </a:r>
            <a:r>
              <a:rPr lang="de-CH" dirty="0" smtClean="0"/>
              <a:t> / e.g. File </a:t>
            </a:r>
            <a:r>
              <a:rPr lang="de-CH" dirty="0" err="1" smtClean="0"/>
              <a:t>Up</a:t>
            </a:r>
            <a:r>
              <a:rPr lang="de-CH" dirty="0" smtClean="0"/>
              <a:t>-/Download</a:t>
            </a:r>
          </a:p>
          <a:p>
            <a:r>
              <a:rPr lang="de-CH" dirty="0" smtClean="0"/>
              <a:t>ODATA</a:t>
            </a:r>
          </a:p>
          <a:p>
            <a:r>
              <a:rPr lang="de-CH" dirty="0" smtClean="0"/>
              <a:t>Other Features</a:t>
            </a:r>
          </a:p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 smtClean="0"/>
          </a:p>
          <a:p>
            <a:r>
              <a:rPr lang="de-CH" dirty="0" smtClean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(ASP.NET) </a:t>
            </a:r>
            <a:r>
              <a:rPr lang="en-US" dirty="0"/>
              <a:t>Web API is a framework that makes it easy to build HTTP services that reach a broad range of clients, including browsers and mobile devices. </a:t>
            </a:r>
            <a:r>
              <a:rPr lang="en-US" dirty="0" smtClean="0"/>
              <a:t>Web </a:t>
            </a:r>
            <a:r>
              <a:rPr lang="en-US" dirty="0"/>
              <a:t>API is an ideal platform for building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applications on the .NET Framework.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0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OWIN Middleware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OWIN = Open web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.Net</a:t>
            </a:r>
          </a:p>
          <a:p>
            <a:r>
              <a:rPr lang="de-CH" dirty="0" smtClean="0"/>
              <a:t>Web API 2 </a:t>
            </a:r>
            <a:r>
              <a:rPr lang="de-CH" dirty="0" err="1" smtClean="0"/>
              <a:t>is</a:t>
            </a:r>
            <a:r>
              <a:rPr lang="de-CH" dirty="0" smtClean="0"/>
              <a:t> an OWIN Middleware </a:t>
            </a:r>
            <a:r>
              <a:rPr lang="de-CH" dirty="0" err="1" smtClean="0"/>
              <a:t>component</a:t>
            </a:r>
            <a:r>
              <a:rPr lang="de-CH" dirty="0" smtClean="0"/>
              <a:t>.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chained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/>
              <a:t> </a:t>
            </a:r>
            <a:r>
              <a:rPr lang="de-CH" dirty="0" smtClean="0"/>
              <a:t>OWIN </a:t>
            </a:r>
            <a:r>
              <a:rPr lang="de-CH" dirty="0" err="1" smtClean="0"/>
              <a:t>middleware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SignalR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…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0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Self-Hosted</a:t>
            </a:r>
            <a:r>
              <a:rPr lang="de-CH" dirty="0" smtClean="0"/>
              <a:t> (OWIN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Katana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Azure</a:t>
            </a:r>
            <a:endParaRPr lang="de-CH" dirty="0"/>
          </a:p>
          <a:p>
            <a:r>
              <a:rPr lang="de-CH" dirty="0" smtClean="0"/>
              <a:t>MVC, IIS Hosting (Update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!)</a:t>
            </a:r>
          </a:p>
          <a:p>
            <a:r>
              <a:rPr lang="de-CH" dirty="0"/>
              <a:t>IIS 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System.Web</a:t>
            </a:r>
            <a:r>
              <a:rPr lang="de-CH" dirty="0"/>
              <a:t>, Helios, OWIN </a:t>
            </a:r>
            <a:r>
              <a:rPr lang="de-CH" dirty="0" err="1"/>
              <a:t>Adaptor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In-Memory (Unit-</a:t>
            </a:r>
            <a:r>
              <a:rPr lang="de-CH" dirty="0" err="1" smtClean="0"/>
              <a:t>Testing</a:t>
            </a:r>
            <a:r>
              <a:rPr lang="de-CH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Global Routing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Controller / Action Level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Attribute Routing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6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5" y="5130333"/>
            <a:ext cx="3571875" cy="4667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5" y="1844824"/>
            <a:ext cx="5448300" cy="17240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35" y="4060249"/>
            <a:ext cx="3124200" cy="457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10" y="576000"/>
            <a:ext cx="1990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Formatters</a:t>
            </a:r>
            <a:r>
              <a:rPr lang="de-CH" dirty="0"/>
              <a:t> / e.g. File </a:t>
            </a:r>
            <a:r>
              <a:rPr lang="de-CH" dirty="0" err="1"/>
              <a:t>Up</a:t>
            </a:r>
            <a:r>
              <a:rPr lang="de-CH" dirty="0"/>
              <a:t>-/</a:t>
            </a:r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Xml</a:t>
            </a:r>
            <a:endParaRPr lang="de-CH" dirty="0"/>
          </a:p>
          <a:p>
            <a:r>
              <a:rPr lang="de-CH" dirty="0" err="1" smtClean="0"/>
              <a:t>Json</a:t>
            </a:r>
            <a:endParaRPr lang="de-CH" dirty="0" smtClean="0"/>
          </a:p>
          <a:p>
            <a:r>
              <a:rPr lang="de-CH" dirty="0" err="1" smtClean="0"/>
              <a:t>Xlsx</a:t>
            </a:r>
            <a:endParaRPr lang="de-CH" dirty="0" smtClean="0"/>
          </a:p>
          <a:p>
            <a:r>
              <a:rPr lang="de-CH" dirty="0" err="1" smtClean="0"/>
              <a:t>Csv</a:t>
            </a:r>
            <a:endParaRPr lang="de-CH" dirty="0" smtClean="0"/>
          </a:p>
          <a:p>
            <a:r>
              <a:rPr lang="de-CH" dirty="0" err="1" smtClean="0"/>
              <a:t>Protobuf</a:t>
            </a:r>
            <a:r>
              <a:rPr lang="de-CH" dirty="0" smtClean="0"/>
              <a:t>-Net</a:t>
            </a:r>
          </a:p>
          <a:p>
            <a:r>
              <a:rPr lang="de-CH" dirty="0" smtClean="0"/>
              <a:t>Custom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flexible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Exposes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IQueryable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stop</a:t>
            </a:r>
            <a:r>
              <a:rPr lang="de-CH" dirty="0" smtClean="0"/>
              <a:t>, $</a:t>
            </a:r>
            <a:r>
              <a:rPr lang="de-CH" dirty="0" err="1" smtClean="0"/>
              <a:t>skip</a:t>
            </a:r>
            <a:r>
              <a:rPr lang="de-CH" dirty="0" smtClean="0"/>
              <a:t>, $</a:t>
            </a:r>
            <a:r>
              <a:rPr lang="de-CH" dirty="0" err="1" smtClean="0"/>
              <a:t>expand</a:t>
            </a:r>
            <a:r>
              <a:rPr lang="de-CH" dirty="0" smtClean="0"/>
              <a:t>, $</a:t>
            </a:r>
            <a:r>
              <a:rPr lang="de-CH" dirty="0" err="1" smtClean="0"/>
              <a:t>select</a:t>
            </a:r>
            <a:r>
              <a:rPr lang="de-CH" dirty="0" smtClean="0"/>
              <a:t>, $</a:t>
            </a:r>
            <a:r>
              <a:rPr lang="de-CH" dirty="0" err="1" smtClean="0"/>
              <a:t>orderby</a:t>
            </a:r>
            <a:r>
              <a:rPr lang="de-CH" dirty="0" smtClean="0"/>
              <a:t>, $</a:t>
            </a:r>
            <a:r>
              <a:rPr lang="de-CH" dirty="0" err="1" smtClean="0"/>
              <a:t>filter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8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3786834"/>
            <a:ext cx="6885913" cy="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Other Features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Group Targets</a:t>
            </a:r>
          </a:p>
          <a:p>
            <a:r>
              <a:rPr lang="de-CH" dirty="0" err="1" smtClean="0"/>
              <a:t>IoC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err="1"/>
              <a:t>Lifecycle</a:t>
            </a:r>
            <a:endParaRPr lang="de-CH" dirty="0"/>
          </a:p>
          <a:p>
            <a:r>
              <a:rPr lang="de-CH" dirty="0"/>
              <a:t>Filters</a:t>
            </a:r>
          </a:p>
          <a:p>
            <a:r>
              <a:rPr lang="de-CH" dirty="0" smtClean="0"/>
              <a:t>Message </a:t>
            </a:r>
            <a:r>
              <a:rPr lang="de-CH" dirty="0"/>
              <a:t>Handlers</a:t>
            </a:r>
          </a:p>
          <a:p>
            <a:r>
              <a:rPr lang="de-CH" dirty="0" err="1"/>
              <a:t>Batching</a:t>
            </a:r>
            <a:r>
              <a:rPr lang="de-CH" dirty="0"/>
              <a:t> / e.g. Data </a:t>
            </a:r>
            <a:r>
              <a:rPr lang="de-CH" dirty="0" err="1"/>
              <a:t>Synchronization</a:t>
            </a:r>
            <a:endParaRPr lang="de-CH" dirty="0"/>
          </a:p>
          <a:p>
            <a:r>
              <a:rPr lang="de-CH" dirty="0" smtClean="0"/>
              <a:t>Security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8493261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-Noser-Engineering-Praesentation-V-009-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zess-Gruppe xmlns="0e489163-6afe-4c56-81b4-2fcc3441f0c8">4</Prozess-Gruppe>
    <Filialen xmlns="0e489163-6afe-4c56-81b4-2fcc3441f0c8" xsi:nil="true"/>
    <BU xmlns="0e489163-6afe-4c56-81b4-2fcc3441f0c8" xsi:nil="true"/>
    <_x00c4_nderrungsdatum xmlns="c4c7ba7a-6051-45d4-8501-79302ee930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271BAB3BD97469364141CDC266217" ma:contentTypeVersion="18" ma:contentTypeDescription="Create a new document." ma:contentTypeScope="" ma:versionID="4ab34ffa81e4289ac366dd042dee0b44">
  <xsd:schema xmlns:xsd="http://www.w3.org/2001/XMLSchema" xmlns:p="http://schemas.microsoft.com/office/2006/metadata/properties" xmlns:ns2="0e489163-6afe-4c56-81b4-2fcc3441f0c8" xmlns:ns3="c4c7ba7a-6051-45d4-8501-79302ee9308f" targetNamespace="http://schemas.microsoft.com/office/2006/metadata/properties" ma:root="true" ma:fieldsID="fd4dc6e2fab02cfa8725ef4fd4332e68" ns2:_="" ns3:_="">
    <xsd:import namespace="0e489163-6afe-4c56-81b4-2fcc3441f0c8"/>
    <xsd:import namespace="c4c7ba7a-6051-45d4-8501-79302ee9308f"/>
    <xsd:element name="properties">
      <xsd:complexType>
        <xsd:sequence>
          <xsd:element name="documentManagement">
            <xsd:complexType>
              <xsd:all>
                <xsd:element ref="ns2:Filialen" minOccurs="0"/>
                <xsd:element ref="ns2:BU" minOccurs="0"/>
                <xsd:element ref="ns2:Prozess-Gruppe" minOccurs="0"/>
                <xsd:element ref="ns3:_x00c4_nderrungsdat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489163-6afe-4c56-81b4-2fcc3441f0c8" elementFormDefault="qualified">
    <xsd:import namespace="http://schemas.microsoft.com/office/2006/documentManagement/types"/>
    <xsd:element name="Filialen" ma:index="8" nillable="true" ma:displayName="Filiale" ma:list="{003d1914-9299-41cc-987f-3d4bb50762cf}" ma:internalName="Filialen" ma:readOnly="false" ma:showField="LinkTitleNoMenu" ma:web="0e489163-6afe-4c56-81b4-2fcc3441f0c8">
      <xsd:simpleType>
        <xsd:restriction base="dms:Lookup"/>
      </xsd:simpleType>
    </xsd:element>
    <xsd:element name="BU" ma:index="9" nillable="true" ma:displayName="BU" ma:list="{392072b3-3a9f-43ab-8dce-fb018f7ba39f}" ma:internalName="BU" ma:readOnly="false" ma:showField="LinkTitleNoMenu" ma:web="0e489163-6afe-4c56-81b4-2fcc3441f0c8">
      <xsd:simpleType>
        <xsd:restriction base="dms:Lookup"/>
      </xsd:simpleType>
    </xsd:element>
    <xsd:element name="Prozess-Gruppe" ma:index="10" nillable="true" ma:displayName="Bereich" ma:list="{1761237b-0f5c-462a-8144-c8d929f4304f}" ma:internalName="Prozess_x002d_Gruppe" ma:readOnly="false" ma:showField="Title" ma:web="0e489163-6afe-4c56-81b4-2fcc3441f0c8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4c7ba7a-6051-45d4-8501-79302ee9308f" elementFormDefault="qualified">
    <xsd:import namespace="http://schemas.microsoft.com/office/2006/documentManagement/types"/>
    <xsd:element name="_x00c4_nderrungsdatum" ma:index="11" nillable="true" ma:displayName="Änderrungsdatum" ma:format="DateOnly" ma:internalName="_x00c4_nderru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22F6AE9-0EF6-425D-9073-DA80930CD1E5}">
  <ds:schemaRefs>
    <ds:schemaRef ds:uri="http://purl.org/dc/elements/1.1/"/>
    <ds:schemaRef ds:uri="c4c7ba7a-6051-45d4-8501-79302ee9308f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489163-6afe-4c56-81b4-2fcc3441f0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FF41A3-1D4D-43FE-BB40-C98B0057EB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422EC-4294-4942-AD7A-B87223D7F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89163-6afe-4c56-81b4-2fcc3441f0c8"/>
    <ds:schemaRef ds:uri="c4c7ba7a-6051-45d4-8501-79302ee9308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Vorlage-Noser-Engineering-Praesentation-V-011-F</Template>
  <TotalTime>0</TotalTime>
  <Words>323</Words>
  <Application>Microsoft Office PowerPoint</Application>
  <PresentationFormat>Bildschirmpräsentation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Vorlage-Noser-Engineering-Praesentation-V-009-E</vt:lpstr>
      <vt:lpstr>Web API 2  Easy to extend, easy to maintain, easy to implement, flexible, open source.</vt:lpstr>
      <vt:lpstr>Content</vt:lpstr>
      <vt:lpstr>What is Web API?</vt:lpstr>
      <vt:lpstr>OWIN Middleware</vt:lpstr>
      <vt:lpstr>Hosting</vt:lpstr>
      <vt:lpstr>Attribute Routing</vt:lpstr>
      <vt:lpstr>Media Formatters / e.g. File Up-/Download</vt:lpstr>
      <vt:lpstr>ODATA</vt:lpstr>
      <vt:lpstr>Other Features</vt:lpstr>
      <vt:lpstr>Advantages</vt:lpstr>
      <vt:lpstr>Disadvantages</vt:lpstr>
      <vt:lpstr>Live Self-Hosted Web API ODATA Demo</vt:lpstr>
      <vt:lpstr>Questions?</vt:lpstr>
      <vt:lpstr>PowerPoint-Präsentation</vt:lpstr>
    </vt:vector>
  </TitlesOfParts>
  <Company>Noser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Felber Raphael</dc:creator>
  <cp:lastModifiedBy>Felber Raphael</cp:lastModifiedBy>
  <cp:revision>223</cp:revision>
  <dcterms:created xsi:type="dcterms:W3CDTF">2014-01-15T10:21:53Z</dcterms:created>
  <dcterms:modified xsi:type="dcterms:W3CDTF">2014-09-09T08:58:54Z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0x0101009B1271BAB3BD97469364141CDC266217</vt:lpwstr>
  </property>
</Properties>
</file>