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82" r:id="rId7"/>
    <p:sldId id="263" r:id="rId8"/>
    <p:sldId id="267" r:id="rId9"/>
    <p:sldId id="268" r:id="rId10"/>
    <p:sldId id="269" r:id="rId11"/>
    <p:sldId id="273" r:id="rId12"/>
    <p:sldId id="287" r:id="rId13"/>
    <p:sldId id="286" r:id="rId14"/>
    <p:sldId id="25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50" autoAdjust="0"/>
  </p:normalViewPr>
  <p:slideViewPr>
    <p:cSldViewPr snapToObjects="1">
      <p:cViewPr varScale="1">
        <p:scale>
          <a:sx n="113" d="100"/>
          <a:sy n="113" d="100"/>
        </p:scale>
        <p:origin x="11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22.05.2014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22.05.2014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webstack.codeplex.com/" TargetMode="External"/><Relationship Id="rId2" Type="http://schemas.openxmlformats.org/officeDocument/2006/relationships/hyperlink" Target="https://github.com/damienbod/WebAPIRestWithNest/tree/demoNoser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.net/web-api" TargetMode="External"/><Relationship Id="rId5" Type="http://schemas.openxmlformats.org/officeDocument/2006/relationships/hyperlink" Target="https://github.com/WebApiContrib" TargetMode="External"/><Relationship Id="rId4" Type="http://schemas.openxmlformats.org/officeDocument/2006/relationships/hyperlink" Target="http://damienbod.wordpres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2133016"/>
          </a:xfrm>
        </p:spPr>
        <p:txBody>
          <a:bodyPr/>
          <a:lstStyle/>
          <a:p>
            <a:r>
              <a:rPr lang="de-CH" sz="6000" dirty="0" smtClean="0"/>
              <a:t>Web API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maintain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flexible, open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000" y="5094000"/>
            <a:ext cx="3600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</a:t>
            </a:r>
            <a:r>
              <a:rPr lang="de-CH" dirty="0" smtClean="0">
                <a:solidFill>
                  <a:srgbClr val="8B8D8E"/>
                </a:solidFill>
              </a:rPr>
              <a:t>Bowden,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Ernest </a:t>
            </a:r>
            <a:r>
              <a:rPr lang="de-CH" dirty="0" err="1" smtClean="0">
                <a:solidFill>
                  <a:srgbClr val="8B8D8E"/>
                </a:solidFill>
              </a:rPr>
              <a:t>Durelle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Adrian </a:t>
            </a:r>
            <a:r>
              <a:rPr lang="de-CH" dirty="0" err="1" smtClean="0">
                <a:solidFill>
                  <a:srgbClr val="8B8D8E"/>
                </a:solidFill>
              </a:rPr>
              <a:t>Spycher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  <a:endParaRPr lang="de-CH" dirty="0" smtClean="0">
              <a:solidFill>
                <a:srgbClr val="8B8D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Resources, Links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github.com/damienbod/WebAPIRestWithNest/tree/demoNoserPresentation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aspnetwebstack.codeplex.com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>
                <a:hlinkClick r:id="rId4"/>
              </a:rPr>
              <a:t>http://damienbod.wordpress.com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>
                <a:hlinkClick r:id="rId5"/>
              </a:rPr>
              <a:t>https://</a:t>
            </a:r>
            <a:r>
              <a:rPr lang="de-CH" dirty="0" smtClean="0">
                <a:hlinkClick r:id="rId5"/>
              </a:rPr>
              <a:t>github.com/WebApiContrib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>
                <a:hlinkClick r:id="rId6"/>
              </a:rPr>
              <a:t>http://</a:t>
            </a:r>
            <a:r>
              <a:rPr lang="de-CH" dirty="0" smtClean="0">
                <a:hlinkClick r:id="rId6"/>
              </a:rPr>
              <a:t>www.asp.net/web-api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32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OWIN Middleware</a:t>
            </a:r>
          </a:p>
          <a:p>
            <a:r>
              <a:rPr lang="de-CH" dirty="0" smtClean="0"/>
              <a:t>Hosting</a:t>
            </a:r>
            <a:endParaRPr lang="de-CH" dirty="0" smtClean="0"/>
          </a:p>
          <a:p>
            <a:r>
              <a:rPr lang="de-CH" dirty="0" smtClean="0"/>
              <a:t>Attribute </a:t>
            </a:r>
            <a:r>
              <a:rPr lang="de-CH" dirty="0" smtClean="0"/>
              <a:t>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OWIN </a:t>
            </a:r>
            <a:r>
              <a:rPr lang="de-CH" dirty="0" smtClean="0"/>
              <a:t>Middleware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OWIN = Open web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.Net</a:t>
            </a:r>
          </a:p>
          <a:p>
            <a:r>
              <a:rPr lang="de-CH" dirty="0" smtClean="0"/>
              <a:t>Web </a:t>
            </a:r>
            <a:r>
              <a:rPr lang="de-CH" dirty="0" smtClean="0"/>
              <a:t>API 2 </a:t>
            </a:r>
            <a:r>
              <a:rPr lang="de-CH" dirty="0" err="1" smtClean="0"/>
              <a:t>is</a:t>
            </a:r>
            <a:r>
              <a:rPr lang="de-CH" dirty="0" smtClean="0"/>
              <a:t> an OWIN Middleware </a:t>
            </a:r>
            <a:r>
              <a:rPr lang="de-CH" dirty="0" err="1" smtClean="0"/>
              <a:t>component</a:t>
            </a:r>
            <a:r>
              <a:rPr lang="de-CH" dirty="0" smtClean="0"/>
              <a:t>.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chained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/>
              <a:t> </a:t>
            </a:r>
            <a:r>
              <a:rPr lang="de-CH" dirty="0" smtClean="0"/>
              <a:t>OWIN </a:t>
            </a:r>
            <a:r>
              <a:rPr lang="de-CH" dirty="0" err="1" smtClean="0"/>
              <a:t>middleware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SignalR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…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IIS (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System.Web</a:t>
            </a:r>
            <a:r>
              <a:rPr lang="de-CH" dirty="0" smtClean="0"/>
              <a:t>, Helios, OWIN </a:t>
            </a:r>
            <a:r>
              <a:rPr lang="de-CH" dirty="0" err="1" smtClean="0"/>
              <a:t>Adaptor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err="1" smtClean="0"/>
              <a:t>Self-Hosted</a:t>
            </a:r>
            <a:r>
              <a:rPr lang="de-CH" dirty="0" smtClean="0"/>
              <a:t> (</a:t>
            </a:r>
            <a:r>
              <a:rPr lang="de-CH" dirty="0" smtClean="0"/>
              <a:t>OWIN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Katana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err="1" smtClean="0"/>
              <a:t>Azure</a:t>
            </a:r>
            <a:endParaRPr lang="de-CH" dirty="0"/>
          </a:p>
          <a:p>
            <a:r>
              <a:rPr lang="de-CH" dirty="0" smtClean="0"/>
              <a:t>MVC</a:t>
            </a:r>
            <a:r>
              <a:rPr lang="de-CH" dirty="0" smtClean="0"/>
              <a:t>, IIS Hosting (Update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!)</a:t>
            </a:r>
          </a:p>
          <a:p>
            <a:r>
              <a:rPr lang="de-CH" dirty="0" smtClean="0"/>
              <a:t>In-Memory (Unit-</a:t>
            </a:r>
            <a:r>
              <a:rPr lang="de-CH" dirty="0" err="1" smtClean="0"/>
              <a:t>Testing</a:t>
            </a:r>
            <a:r>
              <a:rPr lang="de-CH" dirty="0" smtClean="0"/>
              <a:t>)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Global Routing </a:t>
            </a:r>
            <a:r>
              <a:rPr lang="de-CH" dirty="0" err="1"/>
              <a:t>C</a:t>
            </a:r>
            <a:r>
              <a:rPr lang="de-CH" dirty="0" err="1" smtClean="0"/>
              <a:t>onfiguration</a:t>
            </a:r>
            <a:endParaRPr lang="de-CH" dirty="0" smtClean="0"/>
          </a:p>
          <a:p>
            <a:r>
              <a:rPr lang="de-CH" dirty="0" smtClean="0"/>
              <a:t>Controller </a:t>
            </a:r>
            <a:r>
              <a:rPr lang="de-CH" dirty="0" smtClean="0"/>
              <a:t>/ Action Level</a:t>
            </a:r>
          </a:p>
          <a:p>
            <a:r>
              <a:rPr lang="de-CH" dirty="0" smtClean="0"/>
              <a:t>Attribute Routing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Xml</a:t>
            </a:r>
            <a:endParaRPr lang="de-CH" dirty="0"/>
          </a:p>
          <a:p>
            <a:r>
              <a:rPr lang="de-CH" dirty="0" err="1" smtClean="0"/>
              <a:t>Json</a:t>
            </a:r>
            <a:endParaRPr lang="de-CH" dirty="0" smtClean="0"/>
          </a:p>
          <a:p>
            <a:r>
              <a:rPr lang="de-CH" dirty="0" err="1" smtClean="0"/>
              <a:t>Xlsx</a:t>
            </a:r>
            <a:endParaRPr lang="de-CH" dirty="0" smtClean="0"/>
          </a:p>
          <a:p>
            <a:r>
              <a:rPr lang="de-CH" dirty="0" err="1" smtClean="0"/>
              <a:t>Csv</a:t>
            </a:r>
            <a:endParaRPr lang="de-CH" dirty="0" smtClean="0"/>
          </a:p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smtClean="0"/>
              <a:t>Custom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flexible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Exposes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IQueryable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stop</a:t>
            </a:r>
            <a:r>
              <a:rPr lang="de-CH" dirty="0" smtClean="0"/>
              <a:t>, $</a:t>
            </a:r>
            <a:r>
              <a:rPr lang="de-CH" dirty="0" err="1" smtClean="0"/>
              <a:t>skip</a:t>
            </a:r>
            <a:r>
              <a:rPr lang="de-CH" dirty="0" smtClean="0"/>
              <a:t>, $</a:t>
            </a:r>
            <a:r>
              <a:rPr lang="de-CH" dirty="0" err="1" smtClean="0"/>
              <a:t>expand</a:t>
            </a:r>
            <a:r>
              <a:rPr lang="de-CH" dirty="0" smtClean="0"/>
              <a:t>, $</a:t>
            </a:r>
            <a:r>
              <a:rPr lang="de-CH" dirty="0" err="1" smtClean="0"/>
              <a:t>select</a:t>
            </a:r>
            <a:r>
              <a:rPr lang="de-CH" dirty="0" smtClean="0"/>
              <a:t>, $</a:t>
            </a:r>
            <a:r>
              <a:rPr lang="de-CH" dirty="0" err="1" smtClean="0"/>
              <a:t>orderby</a:t>
            </a:r>
            <a:r>
              <a:rPr lang="de-CH" dirty="0" smtClean="0"/>
              <a:t>, $</a:t>
            </a:r>
            <a:r>
              <a:rPr lang="de-CH" dirty="0" err="1" smtClean="0"/>
              <a:t>filter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09"/>
          <a:stretch/>
        </p:blipFill>
        <p:spPr>
          <a:xfrm>
            <a:off x="395536" y="3284984"/>
            <a:ext cx="8344103" cy="6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KISS</a:t>
            </a:r>
            <a:r>
              <a:rPr lang="de-CH" dirty="0" smtClean="0"/>
              <a:t>, flexible </a:t>
            </a:r>
          </a:p>
          <a:p>
            <a:r>
              <a:rPr lang="de-CH" dirty="0" err="1"/>
              <a:t>E</a:t>
            </a:r>
            <a:r>
              <a:rPr lang="de-CH" dirty="0" err="1" smtClean="0"/>
              <a:t>xtensions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easy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reach</a:t>
            </a:r>
            <a:r>
              <a:rPr lang="de-CH" dirty="0" smtClean="0"/>
              <a:t> all </a:t>
            </a:r>
            <a:r>
              <a:rPr lang="de-CH" dirty="0" err="1" smtClean="0"/>
              <a:t>clients</a:t>
            </a:r>
            <a:endParaRPr lang="de-CH" dirty="0" smtClean="0"/>
          </a:p>
          <a:p>
            <a:r>
              <a:rPr lang="de-CH" dirty="0" smtClean="0"/>
              <a:t>Fast,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legacy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hosted</a:t>
            </a:r>
            <a:r>
              <a:rPr lang="de-CH" dirty="0" smtClean="0"/>
              <a:t> </a:t>
            </a:r>
            <a:r>
              <a:rPr lang="de-CH" dirty="0" err="1" smtClean="0"/>
              <a:t>anywhere</a:t>
            </a:r>
            <a:r>
              <a:rPr lang="de-CH" dirty="0" smtClean="0"/>
              <a:t> in .NET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Support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serializations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, </a:t>
            </a:r>
            <a:r>
              <a:rPr lang="de-CH" dirty="0" err="1" smtClean="0"/>
              <a:t>very</a:t>
            </a:r>
            <a:r>
              <a:rPr lang="de-CH" dirty="0" smtClean="0"/>
              <a:t> large </a:t>
            </a:r>
            <a:r>
              <a:rPr lang="de-CH" dirty="0" err="1" smtClean="0"/>
              <a:t>community</a:t>
            </a:r>
            <a:endParaRPr lang="de-CH" dirty="0" smtClean="0"/>
          </a:p>
          <a:p>
            <a:r>
              <a:rPr lang="de-CH" dirty="0" smtClean="0"/>
              <a:t>Regular </a:t>
            </a:r>
            <a:r>
              <a:rPr lang="de-CH" dirty="0" err="1" smtClean="0"/>
              <a:t>updates</a:t>
            </a:r>
            <a:r>
              <a:rPr lang="de-CH" dirty="0" smtClean="0"/>
              <a:t>,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.NET </a:t>
            </a:r>
            <a:r>
              <a:rPr lang="de-CH" dirty="0" err="1" smtClean="0"/>
              <a:t>release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Multi-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UDP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-duplex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4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246</Words>
  <Application>Microsoft Office PowerPoint</Application>
  <PresentationFormat>Bildschirmpräsentation 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Vorlage-Noser-Engineering-Praesentation-V-009-E</vt:lpstr>
      <vt:lpstr>Web API 2  Easy to extend, easy to maintain, easy to implement, flexible, open source.</vt:lpstr>
      <vt:lpstr>Content</vt:lpstr>
      <vt:lpstr>OWIN Middleware</vt:lpstr>
      <vt:lpstr>Hosting</vt:lpstr>
      <vt:lpstr>Attribute Routing</vt:lpstr>
      <vt:lpstr>Media Formatters / e.g. File Up-/Download</vt:lpstr>
      <vt:lpstr>ODATA</vt:lpstr>
      <vt:lpstr>Advantages</vt:lpstr>
      <vt:lpstr>Disadvantages</vt:lpstr>
      <vt:lpstr>Resources, Links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Glaus Michael</cp:lastModifiedBy>
  <cp:revision>207</cp:revision>
  <dcterms:created xsi:type="dcterms:W3CDTF">2014-01-15T10:21:53Z</dcterms:created>
  <dcterms:modified xsi:type="dcterms:W3CDTF">2014-05-22T11:59:16Z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