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1" r:id="rId19"/>
    <p:sldId id="258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11"/>
    <a:srgbClr val="FF7900"/>
    <a:srgbClr val="8B8D8E"/>
    <a:srgbClr val="40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64" autoAdjust="0"/>
    <p:restoredTop sz="94650" autoAdjust="0"/>
  </p:normalViewPr>
  <p:slideViewPr>
    <p:cSldViewPr snapToObjects="1">
      <p:cViewPr varScale="1">
        <p:scale>
          <a:sx n="106" d="100"/>
          <a:sy n="106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57F8-8E28-43D5-BF07-FC29592C940A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C4F-64CA-4238-B554-8E05DE5AA9C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00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632-2497-48A7-92DA-4BE68FDDCD20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6BF-756A-4E90-B4F9-042DBEAC04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6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359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05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720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F19A1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0"/>
          </p:nvPr>
        </p:nvSpPr>
        <p:spPr>
          <a:xfrm>
            <a:off x="900000" y="2268000"/>
            <a:ext cx="7920000" cy="2700000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stretch>
              <a:fillRect/>
            </a:stretch>
          </a:blipFill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F19A1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r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60000" y="576000"/>
            <a:ext cx="2196000" cy="5220000"/>
          </a:xfrm>
          <a:prstGeom prst="rect">
            <a:avLst/>
          </a:prstGeom>
        </p:spPr>
        <p:txBody>
          <a:bodyPr vert="vert" lIns="46800" tIns="0" rIns="0" bIns="9000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dirty="0" smtClean="0"/>
              <a:t>Titelmasterformat durch     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576000"/>
            <a:ext cx="5580000" cy="52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00000" y="1358770"/>
            <a:ext cx="7364455" cy="24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21" name="Grafik 20" descr="Noser_Engineering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sp>
        <p:nvSpPr>
          <p:cNvPr id="11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CH" sz="2400" b="1" kern="1200" dirty="0">
                <a:solidFill>
                  <a:srgbClr val="40454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1080000" y="396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 algn="l">
              <a:buNone/>
              <a:defRPr sz="2400" b="1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Titelmasterformat durch Klicken bearbeiten</a:t>
            </a:r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1080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8"/>
          </p:nvPr>
        </p:nvSpPr>
        <p:spPr>
          <a:xfrm>
            <a:off x="4968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7" name="Grafik 16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2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5" name="Grafik 4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9" name="Grafik 8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6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8" name="Grafik 7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5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968000" y="576000"/>
            <a:ext cx="3888000" cy="518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bearbeitenTitelmasterformat</a:t>
            </a:r>
            <a:r>
              <a:rPr lang="de-DE" dirty="0" smtClean="0"/>
              <a:t> durch Klicken bearbeiten</a:t>
            </a:r>
            <a:endParaRPr lang="de-CH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576000"/>
            <a:ext cx="3888000" cy="86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3" name="Grafik 12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1080000" y="576000"/>
            <a:ext cx="7776000" cy="3600000"/>
          </a:xfrm>
          <a:prstGeom prst="rect">
            <a:avLst/>
          </a:prstGeom>
        </p:spPr>
        <p:txBody>
          <a:bodyPr lIns="0" t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4176000"/>
            <a:ext cx="7776000" cy="54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1080000" y="4716000"/>
            <a:ext cx="7776000" cy="72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000" b="0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20000"/>
            <a:ext cx="9144000" cy="16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5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rgbClr val="8B8D8E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Web API 2</a:t>
            </a:r>
            <a:endParaRPr lang="de-CH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2268000"/>
            <a:ext cx="5657850" cy="2495550"/>
          </a:xfrm>
        </p:spPr>
      </p:pic>
      <p:sp>
        <p:nvSpPr>
          <p:cNvPr id="5" name="Textfeld 4"/>
          <p:cNvSpPr txBox="1"/>
          <p:nvPr/>
        </p:nvSpPr>
        <p:spPr>
          <a:xfrm>
            <a:off x="900000" y="5094000"/>
            <a:ext cx="3600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 smtClean="0">
                <a:solidFill>
                  <a:srgbClr val="8B8D8E"/>
                </a:solidFill>
              </a:rPr>
              <a:t>Damien Bowden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Michael Glaus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Raphael Felber</a:t>
            </a:r>
            <a:endParaRPr lang="de-CH" dirty="0">
              <a:solidFill>
                <a:srgbClr val="8B8D8E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607271" y="2348880"/>
            <a:ext cx="836937" cy="68663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4716016" y="2348880"/>
            <a:ext cx="836937" cy="68663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Query Interceptors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7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Message Handlers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03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Batching</a:t>
            </a:r>
            <a:r>
              <a:rPr lang="de-CH" dirty="0"/>
              <a:t> / e.g. Data </a:t>
            </a:r>
            <a:r>
              <a:rPr lang="de-CH" dirty="0" err="1" smtClean="0"/>
              <a:t>Synchronization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Later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33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Security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Later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1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Later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15</a:t>
            </a:fld>
            <a:endParaRPr lang="de-CH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1080000" y="2420888"/>
            <a:ext cx="4464496" cy="2304256"/>
          </a:xfrm>
          <a:prstGeom prst="wedgeRoundRectCallout">
            <a:avLst>
              <a:gd name="adj1" fmla="val -38267"/>
              <a:gd name="adj2" fmla="val 127436"/>
              <a:gd name="adj3" fmla="val 16667"/>
            </a:avLst>
          </a:prstGeom>
          <a:solidFill>
            <a:srgbClr val="FF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b="1" dirty="0" smtClean="0"/>
              <a:t>Ändern über:</a:t>
            </a:r>
          </a:p>
          <a:p>
            <a:pPr marL="342900" indent="-342900">
              <a:buAutoNum type="arabicPeriod"/>
            </a:pPr>
            <a:r>
              <a:rPr lang="de-CH" sz="1600" dirty="0" smtClean="0"/>
              <a:t>Einfügen – Kopf- und Fusszeile</a:t>
            </a:r>
          </a:p>
          <a:p>
            <a:pPr marL="342900" indent="-342900">
              <a:buAutoNum type="arabicPeriod"/>
            </a:pPr>
            <a:r>
              <a:rPr lang="de-CH" sz="1600" dirty="0" smtClean="0"/>
              <a:t>Vorname Nachname, Datum editieren</a:t>
            </a:r>
            <a:br>
              <a:rPr lang="de-CH" sz="1600" dirty="0" smtClean="0"/>
            </a:br>
            <a:r>
              <a:rPr lang="de-CH" sz="1600" dirty="0" smtClean="0"/>
              <a:t>Seitenzahl (#x) belassen</a:t>
            </a:r>
          </a:p>
          <a:p>
            <a:pPr marL="342900" indent="-342900">
              <a:buAutoNum type="arabicPeriod"/>
            </a:pPr>
            <a:endParaRPr lang="de-CH" sz="1600" dirty="0" smtClean="0"/>
          </a:p>
          <a:p>
            <a:pPr marL="342900" indent="-342900">
              <a:buAutoNum type="arabicPeriod"/>
            </a:pPr>
            <a:r>
              <a:rPr lang="de-CH" sz="1600" dirty="0" smtClean="0"/>
              <a:t>„Für alle übernehmen“ anklicken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572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00000" y="4140000"/>
            <a:ext cx="504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NOSER ENGINEERING AG</a:t>
            </a:r>
            <a:br>
              <a:rPr lang="de-DE" sz="1400" dirty="0" smtClean="0"/>
            </a:br>
            <a:r>
              <a:rPr lang="de-DE" sz="1400" dirty="0" smtClean="0"/>
              <a:t>www.noser.com</a:t>
            </a:r>
            <a:endParaRPr lang="de-C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/ </a:t>
            </a:r>
            <a:r>
              <a:rPr lang="de-CH" dirty="0"/>
              <a:t>Web API != </a:t>
            </a:r>
            <a:r>
              <a:rPr lang="de-CH" dirty="0" smtClean="0"/>
              <a:t>Web</a:t>
            </a:r>
          </a:p>
          <a:p>
            <a:r>
              <a:rPr lang="de-CH" dirty="0" smtClean="0"/>
              <a:t>Group Targets</a:t>
            </a:r>
          </a:p>
          <a:p>
            <a:r>
              <a:rPr lang="de-CH" dirty="0" smtClean="0"/>
              <a:t>Hosting</a:t>
            </a:r>
          </a:p>
          <a:p>
            <a:r>
              <a:rPr lang="de-CH" dirty="0" err="1" smtClean="0"/>
              <a:t>IoC</a:t>
            </a:r>
            <a:r>
              <a:rPr lang="de-CH" dirty="0" smtClean="0"/>
              <a:t> / </a:t>
            </a:r>
            <a:r>
              <a:rPr lang="de-CH" dirty="0" err="1" smtClean="0"/>
              <a:t>Lifecycle</a:t>
            </a:r>
            <a:endParaRPr lang="de-CH" dirty="0" smtClean="0"/>
          </a:p>
          <a:p>
            <a:r>
              <a:rPr lang="de-CH" dirty="0" smtClean="0"/>
              <a:t>Filters</a:t>
            </a:r>
          </a:p>
          <a:p>
            <a:r>
              <a:rPr lang="de-CH" dirty="0" smtClean="0"/>
              <a:t>Attribute Routing</a:t>
            </a:r>
          </a:p>
          <a:p>
            <a:r>
              <a:rPr lang="de-CH" dirty="0" smtClean="0"/>
              <a:t>Media </a:t>
            </a:r>
            <a:r>
              <a:rPr lang="de-CH" dirty="0" err="1" smtClean="0"/>
              <a:t>Formatters</a:t>
            </a:r>
            <a:r>
              <a:rPr lang="de-CH" dirty="0" smtClean="0"/>
              <a:t> / e.g. File </a:t>
            </a:r>
            <a:r>
              <a:rPr lang="de-CH" dirty="0" err="1" smtClean="0"/>
              <a:t>Up</a:t>
            </a:r>
            <a:r>
              <a:rPr lang="de-CH" dirty="0" smtClean="0"/>
              <a:t>-/Download</a:t>
            </a:r>
          </a:p>
          <a:p>
            <a:r>
              <a:rPr lang="de-CH" dirty="0" smtClean="0"/>
              <a:t>ODATA</a:t>
            </a:r>
          </a:p>
          <a:p>
            <a:r>
              <a:rPr lang="de-CH" dirty="0" smtClean="0"/>
              <a:t>Message Handlers</a:t>
            </a:r>
          </a:p>
          <a:p>
            <a:r>
              <a:rPr lang="de-CH" dirty="0" err="1" smtClean="0"/>
              <a:t>Batching</a:t>
            </a:r>
            <a:r>
              <a:rPr lang="de-CH" dirty="0" smtClean="0"/>
              <a:t> / e.g. Data </a:t>
            </a:r>
            <a:r>
              <a:rPr lang="de-CH" dirty="0" err="1" smtClean="0"/>
              <a:t>Synchronization</a:t>
            </a:r>
            <a:endParaRPr lang="de-CH" dirty="0" smtClean="0"/>
          </a:p>
          <a:p>
            <a:r>
              <a:rPr lang="de-CH" dirty="0" smtClean="0"/>
              <a:t>Security</a:t>
            </a:r>
          </a:p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/ Web API != Web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API is a framework that makes it easy to build HTTP services that reach a broad range of clients, including browsers and mobile devices. ASP.NET Web API is an ideal platform for building </a:t>
            </a:r>
            <a:r>
              <a:rPr lang="en-US" dirty="0" err="1"/>
              <a:t>RESTful</a:t>
            </a:r>
            <a:r>
              <a:rPr lang="en-US" dirty="0"/>
              <a:t> applications on the .NET Framework.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14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Group Targets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Workshop in Bern (</a:t>
            </a:r>
            <a:r>
              <a:rPr lang="de-CH" dirty="0" err="1" smtClean="0"/>
              <a:t>by</a:t>
            </a:r>
            <a:r>
              <a:rPr lang="de-CH" dirty="0" smtClean="0"/>
              <a:t> Damien)</a:t>
            </a:r>
          </a:p>
          <a:p>
            <a:r>
              <a:rPr lang="de-CH" dirty="0" smtClean="0"/>
              <a:t>Workshop E-Days</a:t>
            </a:r>
          </a:p>
          <a:p>
            <a:r>
              <a:rPr lang="de-CH" dirty="0" smtClean="0"/>
              <a:t>Technology Input @ </a:t>
            </a:r>
            <a:r>
              <a:rPr lang="de-CH" dirty="0" err="1" smtClean="0"/>
              <a:t>Swissqual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r>
              <a:rPr lang="de-CH" dirty="0" smtClean="0"/>
              <a:t> on </a:t>
            </a:r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r>
              <a:rPr lang="de-CH" dirty="0" smtClean="0"/>
              <a:t> Server </a:t>
            </a:r>
            <a:r>
              <a:rPr lang="de-CH" dirty="0" err="1" smtClean="0"/>
              <a:t>running</a:t>
            </a:r>
            <a:r>
              <a:rPr lang="de-CH" dirty="0" smtClean="0"/>
              <a:t> in Cloud (</a:t>
            </a:r>
            <a:r>
              <a:rPr lang="de-CH" dirty="0" err="1" smtClean="0"/>
              <a:t>Azure</a:t>
            </a:r>
            <a:r>
              <a:rPr lang="de-CH" dirty="0" smtClean="0"/>
              <a:t>)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72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IIS</a:t>
            </a:r>
          </a:p>
          <a:p>
            <a:r>
              <a:rPr lang="de-CH" dirty="0" err="1" smtClean="0"/>
              <a:t>Self-Hosted</a:t>
            </a:r>
            <a:endParaRPr lang="de-CH" dirty="0" smtClean="0"/>
          </a:p>
          <a:p>
            <a:r>
              <a:rPr lang="de-CH" dirty="0" err="1" smtClean="0"/>
              <a:t>Azure</a:t>
            </a:r>
            <a:endParaRPr lang="de-CH" dirty="0" smtClean="0"/>
          </a:p>
          <a:p>
            <a:r>
              <a:rPr lang="de-CH" dirty="0" err="1" smtClean="0"/>
              <a:t>Self-Hosted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endParaRPr lang="de-CH" dirty="0" smtClean="0"/>
          </a:p>
          <a:p>
            <a:r>
              <a:rPr lang="de-CH" dirty="0" err="1" smtClean="0"/>
              <a:t>Azure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IoC</a:t>
            </a:r>
            <a:r>
              <a:rPr lang="de-CH" dirty="0" smtClean="0"/>
              <a:t> / </a:t>
            </a:r>
            <a:r>
              <a:rPr lang="de-CH" dirty="0" err="1" smtClean="0"/>
              <a:t>Lifecycle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 smtClean="0"/>
              <a:t>Resolver</a:t>
            </a:r>
            <a:endParaRPr lang="de-CH" dirty="0" smtClean="0"/>
          </a:p>
          <a:p>
            <a:r>
              <a:rPr lang="de-CH" dirty="0" smtClean="0"/>
              <a:t>Filter Provider</a:t>
            </a:r>
          </a:p>
          <a:p>
            <a:r>
              <a:rPr lang="de-CH" dirty="0" err="1" smtClean="0"/>
              <a:t>Unity</a:t>
            </a:r>
            <a:r>
              <a:rPr lang="de-CH" dirty="0" smtClean="0"/>
              <a:t> IIS </a:t>
            </a:r>
            <a:r>
              <a:rPr lang="de-CH" dirty="0" err="1" smtClean="0"/>
              <a:t>Example</a:t>
            </a:r>
            <a:endParaRPr lang="de-CH" dirty="0" smtClean="0"/>
          </a:p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Self-Hosted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46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Filters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MVC Filters != Web API Filters</a:t>
            </a:r>
          </a:p>
          <a:p>
            <a:r>
              <a:rPr lang="de-CH" dirty="0" smtClean="0"/>
              <a:t>Action Filters</a:t>
            </a:r>
          </a:p>
          <a:p>
            <a:r>
              <a:rPr lang="de-CH" dirty="0" err="1" smtClean="0"/>
              <a:t>Exception</a:t>
            </a:r>
            <a:r>
              <a:rPr lang="de-CH" dirty="0" smtClean="0"/>
              <a:t> Filters</a:t>
            </a:r>
          </a:p>
          <a:p>
            <a:r>
              <a:rPr lang="de-CH" dirty="0" err="1" smtClean="0"/>
              <a:t>Authorisation</a:t>
            </a:r>
            <a:r>
              <a:rPr lang="de-CH" dirty="0" smtClean="0"/>
              <a:t> Filters</a:t>
            </a:r>
          </a:p>
          <a:p>
            <a:r>
              <a:rPr lang="de-CH" dirty="0" err="1" smtClean="0"/>
              <a:t>Overriding</a:t>
            </a:r>
            <a:r>
              <a:rPr lang="de-CH" dirty="0" smtClean="0"/>
              <a:t> Filter Groups</a:t>
            </a:r>
          </a:p>
          <a:p>
            <a:r>
              <a:rPr lang="de-CH" dirty="0" smtClean="0"/>
              <a:t>Web API 2 RC1 </a:t>
            </a:r>
            <a:r>
              <a:rPr lang="de-CH" dirty="0" err="1" smtClean="0"/>
              <a:t>Asynchronous</a:t>
            </a:r>
            <a:r>
              <a:rPr lang="de-CH" dirty="0" smtClean="0"/>
              <a:t> Filters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4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Controller / Action Level</a:t>
            </a:r>
          </a:p>
          <a:p>
            <a:r>
              <a:rPr lang="de-CH" dirty="0" smtClean="0"/>
              <a:t>Data </a:t>
            </a:r>
            <a:r>
              <a:rPr lang="de-CH" dirty="0" err="1" smtClean="0"/>
              <a:t>Dependent</a:t>
            </a:r>
            <a:r>
              <a:rPr lang="de-CH" dirty="0" smtClean="0"/>
              <a:t> Attribute Routing</a:t>
            </a:r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 Attribute Routing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Formatters</a:t>
            </a:r>
            <a:r>
              <a:rPr lang="de-CH" dirty="0"/>
              <a:t> / e.g. File </a:t>
            </a:r>
            <a:r>
              <a:rPr lang="de-CH" dirty="0" err="1"/>
              <a:t>Up</a:t>
            </a:r>
            <a:r>
              <a:rPr lang="de-CH" dirty="0"/>
              <a:t>-/</a:t>
            </a:r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Protobuf</a:t>
            </a:r>
            <a:r>
              <a:rPr lang="de-CH" dirty="0" smtClean="0"/>
              <a:t>-Net</a:t>
            </a:r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configure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 Media </a:t>
            </a:r>
            <a:r>
              <a:rPr lang="de-CH" dirty="0" err="1" smtClean="0"/>
              <a:t>Formatter</a:t>
            </a:r>
            <a:r>
              <a:rPr lang="de-CH" dirty="0" smtClean="0"/>
              <a:t> (Client/Server)</a:t>
            </a:r>
          </a:p>
          <a:p>
            <a:r>
              <a:rPr lang="de-CH" dirty="0" err="1" smtClean="0"/>
              <a:t>Example</a:t>
            </a:r>
            <a:r>
              <a:rPr lang="de-CH" dirty="0" smtClean="0"/>
              <a:t> Custom Media </a:t>
            </a:r>
            <a:r>
              <a:rPr lang="de-CH" dirty="0" err="1" smtClean="0"/>
              <a:t>Formatter</a:t>
            </a:r>
            <a:endParaRPr lang="de-CH" dirty="0" smtClean="0"/>
          </a:p>
          <a:p>
            <a:r>
              <a:rPr lang="de-CH" dirty="0" err="1" smtClean="0"/>
              <a:t>Example</a:t>
            </a:r>
            <a:r>
              <a:rPr lang="de-CH" dirty="0" smtClean="0"/>
              <a:t> File </a:t>
            </a:r>
            <a:r>
              <a:rPr lang="de-CH" dirty="0" err="1" smtClean="0"/>
              <a:t>Up</a:t>
            </a:r>
            <a:r>
              <a:rPr lang="de-CH" dirty="0" smtClean="0"/>
              <a:t>-/Download </a:t>
            </a:r>
            <a:r>
              <a:rPr lang="de-CH" dirty="0" err="1" smtClean="0"/>
              <a:t>with</a:t>
            </a:r>
            <a:r>
              <a:rPr lang="de-CH" dirty="0" smtClean="0"/>
              <a:t> HTML5 Web API 2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Noser-Engineering-Praesentation-V-009-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zess-Gruppe xmlns="0e489163-6afe-4c56-81b4-2fcc3441f0c8">4</Prozess-Gruppe>
    <Filialen xmlns="0e489163-6afe-4c56-81b4-2fcc3441f0c8" xsi:nil="true"/>
    <BU xmlns="0e489163-6afe-4c56-81b4-2fcc3441f0c8" xsi:nil="true"/>
    <_x00c4_nderrungsdatum xmlns="c4c7ba7a-6051-45d4-8501-79302ee9308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271BAB3BD97469364141CDC266217" ma:contentTypeVersion="18" ma:contentTypeDescription="Create a new document." ma:contentTypeScope="" ma:versionID="4ab34ffa81e4289ac366dd042dee0b44">
  <xsd:schema xmlns:xsd="http://www.w3.org/2001/XMLSchema" xmlns:p="http://schemas.microsoft.com/office/2006/metadata/properties" xmlns:ns2="0e489163-6afe-4c56-81b4-2fcc3441f0c8" xmlns:ns3="c4c7ba7a-6051-45d4-8501-79302ee9308f" targetNamespace="http://schemas.microsoft.com/office/2006/metadata/properties" ma:root="true" ma:fieldsID="fd4dc6e2fab02cfa8725ef4fd4332e68" ns2:_="" ns3:_="">
    <xsd:import namespace="0e489163-6afe-4c56-81b4-2fcc3441f0c8"/>
    <xsd:import namespace="c4c7ba7a-6051-45d4-8501-79302ee9308f"/>
    <xsd:element name="properties">
      <xsd:complexType>
        <xsd:sequence>
          <xsd:element name="documentManagement">
            <xsd:complexType>
              <xsd:all>
                <xsd:element ref="ns2:Filialen" minOccurs="0"/>
                <xsd:element ref="ns2:BU" minOccurs="0"/>
                <xsd:element ref="ns2:Prozess-Gruppe" minOccurs="0"/>
                <xsd:element ref="ns3:_x00c4_nderrungsdat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489163-6afe-4c56-81b4-2fcc3441f0c8" elementFormDefault="qualified">
    <xsd:import namespace="http://schemas.microsoft.com/office/2006/documentManagement/types"/>
    <xsd:element name="Filialen" ma:index="8" nillable="true" ma:displayName="Filiale" ma:list="{003d1914-9299-41cc-987f-3d4bb50762cf}" ma:internalName="Filialen" ma:readOnly="false" ma:showField="LinkTitleNoMenu" ma:web="0e489163-6afe-4c56-81b4-2fcc3441f0c8">
      <xsd:simpleType>
        <xsd:restriction base="dms:Lookup"/>
      </xsd:simpleType>
    </xsd:element>
    <xsd:element name="BU" ma:index="9" nillable="true" ma:displayName="BU" ma:list="{392072b3-3a9f-43ab-8dce-fb018f7ba39f}" ma:internalName="BU" ma:readOnly="false" ma:showField="LinkTitleNoMenu" ma:web="0e489163-6afe-4c56-81b4-2fcc3441f0c8">
      <xsd:simpleType>
        <xsd:restriction base="dms:Lookup"/>
      </xsd:simpleType>
    </xsd:element>
    <xsd:element name="Prozess-Gruppe" ma:index="10" nillable="true" ma:displayName="Bereich" ma:list="{1761237b-0f5c-462a-8144-c8d929f4304f}" ma:internalName="Prozess_x002d_Gruppe" ma:readOnly="false" ma:showField="Title" ma:web="0e489163-6afe-4c56-81b4-2fcc3441f0c8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4c7ba7a-6051-45d4-8501-79302ee9308f" elementFormDefault="qualified">
    <xsd:import namespace="http://schemas.microsoft.com/office/2006/documentManagement/types"/>
    <xsd:element name="_x00c4_nderrungsdatum" ma:index="11" nillable="true" ma:displayName="Änderrungsdatum" ma:format="DateOnly" ma:internalName="_x00c4_nderru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F6AE9-0EF6-425D-9073-DA80930CD1E5}">
  <ds:schemaRefs>
    <ds:schemaRef ds:uri="http://purl.org/dc/elements/1.1/"/>
    <ds:schemaRef ds:uri="c4c7ba7a-6051-45d4-8501-79302ee9308f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489163-6afe-4c56-81b4-2fcc3441f0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422EC-4294-4942-AD7A-B87223D7F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89163-6afe-4c56-81b4-2fcc3441f0c8"/>
    <ds:schemaRef ds:uri="c4c7ba7a-6051-45d4-8501-79302ee9308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AFF41A3-1D4D-43FE-BB40-C98B0057EB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Vorlage-Noser-Engineering-Praesentation-V-011-F</Template>
  <TotalTime>0</TotalTime>
  <Words>277</Words>
  <Application>Microsoft Office PowerPoint</Application>
  <PresentationFormat>Bildschirmpräsentation (4:3)</PresentationFormat>
  <Paragraphs>83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Symbol</vt:lpstr>
      <vt:lpstr>Vorlage-Noser-Engineering-Praesentation-V-009-E</vt:lpstr>
      <vt:lpstr>Web API 2</vt:lpstr>
      <vt:lpstr>Content</vt:lpstr>
      <vt:lpstr>Introduction / Web API != Web</vt:lpstr>
      <vt:lpstr>Group Targets</vt:lpstr>
      <vt:lpstr>Hosting</vt:lpstr>
      <vt:lpstr>IoC / Lifecycle</vt:lpstr>
      <vt:lpstr>Filters</vt:lpstr>
      <vt:lpstr>Attribute Routing</vt:lpstr>
      <vt:lpstr>Media Formatters / e.g. File Up-/Download</vt:lpstr>
      <vt:lpstr>ODATA</vt:lpstr>
      <vt:lpstr>Message Handlers</vt:lpstr>
      <vt:lpstr>Batching / e.g. Data Synchronization</vt:lpstr>
      <vt:lpstr>Security</vt:lpstr>
      <vt:lpstr>Advantages/Disadvantages</vt:lpstr>
      <vt:lpstr>PowerPoint-Präsentation</vt:lpstr>
      <vt:lpstr>PowerPoint-Präsentation</vt:lpstr>
    </vt:vector>
  </TitlesOfParts>
  <Company>Noser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Felber Raphael</dc:creator>
  <cp:lastModifiedBy>Felber Raphael</cp:lastModifiedBy>
  <cp:revision>39</cp:revision>
  <dcterms:created xsi:type="dcterms:W3CDTF">2014-01-15T10:21:53Z</dcterms:created>
  <dcterms:modified xsi:type="dcterms:W3CDTF">2014-01-15T14:24:42Z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0x0101009B1271BAB3BD97469364141CDC266217</vt:lpwstr>
  </property>
</Properties>
</file>