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92" r:id="rId11"/>
    <p:sldId id="268" r:id="rId12"/>
    <p:sldId id="269" r:id="rId13"/>
    <p:sldId id="289" r:id="rId14"/>
    <p:sldId id="273" r:id="rId15"/>
    <p:sldId id="287" r:id="rId16"/>
    <p:sldId id="290" r:id="rId17"/>
    <p:sldId id="291" r:id="rId18"/>
    <p:sldId id="258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116" d="100"/>
          <a:sy n="116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Features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IoC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err="1"/>
              <a:t>Lifecycle</a:t>
            </a:r>
            <a:endParaRPr lang="de-CH" dirty="0"/>
          </a:p>
          <a:p>
            <a:r>
              <a:rPr lang="de-CH" dirty="0"/>
              <a:t>Filters</a:t>
            </a:r>
          </a:p>
          <a:p>
            <a:r>
              <a:rPr lang="de-CH" dirty="0" smtClean="0"/>
              <a:t>Message </a:t>
            </a:r>
            <a:r>
              <a:rPr lang="de-CH" dirty="0"/>
              <a:t>Handlers</a:t>
            </a:r>
          </a:p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 smtClean="0"/>
              <a:t>Synchronization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Web API </a:t>
            </a:r>
            <a:r>
              <a:rPr lang="de-CH" dirty="0" err="1" smtClean="0"/>
              <a:t>or</a:t>
            </a:r>
            <a:r>
              <a:rPr lang="de-CH" dirty="0" smtClean="0"/>
              <a:t> Web API </a:t>
            </a:r>
            <a:r>
              <a:rPr lang="de-CH" dirty="0" err="1" smtClean="0"/>
              <a:t>OData</a:t>
            </a:r>
            <a:r>
              <a:rPr lang="de-CH" dirty="0" smtClean="0"/>
              <a:t>,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transaction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all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request</a:t>
            </a:r>
            <a:r>
              <a:rPr lang="de-CH" dirty="0"/>
              <a:t>.</a:t>
            </a:r>
          </a:p>
          <a:p>
            <a:r>
              <a:rPr lang="de-CH" dirty="0" smtClean="0"/>
              <a:t>Security; </a:t>
            </a:r>
            <a:r>
              <a:rPr lang="de-CH" dirty="0" err="1" smtClean="0"/>
              <a:t>uses</a:t>
            </a:r>
            <a:r>
              <a:rPr lang="de-CH" dirty="0" smtClean="0"/>
              <a:t> OWIN </a:t>
            </a:r>
            <a:r>
              <a:rPr lang="de-CH" dirty="0" err="1" smtClean="0"/>
              <a:t>security</a:t>
            </a:r>
            <a:r>
              <a:rPr lang="de-CH" dirty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  <a:p>
            <a:r>
              <a:rPr lang="de-CH" dirty="0" err="1" smtClean="0"/>
              <a:t>vNext</a:t>
            </a:r>
            <a:r>
              <a:rPr lang="de-CH" dirty="0" smtClean="0"/>
              <a:t> MVC </a:t>
            </a:r>
            <a:r>
              <a:rPr lang="de-CH" dirty="0" err="1" smtClean="0"/>
              <a:t>and</a:t>
            </a:r>
            <a:r>
              <a:rPr lang="de-CH" dirty="0" smtClean="0"/>
              <a:t> Web API </a:t>
            </a:r>
            <a:r>
              <a:rPr lang="de-CH" dirty="0" err="1" smtClean="0"/>
              <a:t>come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endParaRPr lang="de-CH" dirty="0" smtClean="0"/>
          </a:p>
          <a:p>
            <a:r>
              <a:rPr lang="de-CH" dirty="0" err="1" smtClean="0"/>
              <a:t>WebAPiContrib</a:t>
            </a:r>
            <a:endParaRPr lang="de-CH" dirty="0" smtClean="0"/>
          </a:p>
          <a:p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cool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Web API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Self-Hosted</a:t>
            </a:r>
            <a:r>
              <a:rPr lang="de-CH" dirty="0" smtClean="0"/>
              <a:t> Web API ODATA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13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0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</a:p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err="1" smtClean="0"/>
              <a:t>OData</a:t>
            </a:r>
            <a:endParaRPr lang="de-CH" dirty="0" smtClean="0"/>
          </a:p>
          <a:p>
            <a:r>
              <a:rPr lang="de-CH" dirty="0" smtClean="0"/>
              <a:t>Other Features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(ASP.NET) </a:t>
            </a:r>
            <a:r>
              <a:rPr lang="en-US" dirty="0"/>
              <a:t>Web API is a framework that makes it easy to build HTTP services that reach a broad range of clients, including browsers and mobile devices. </a:t>
            </a:r>
            <a:r>
              <a:rPr lang="en-US" dirty="0" smtClean="0"/>
              <a:t>Web </a:t>
            </a:r>
            <a:r>
              <a:rPr lang="en-US" dirty="0"/>
              <a:t>API is an ideal platform for building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Self-Hosted</a:t>
            </a:r>
            <a:r>
              <a:rPr lang="de-CH" dirty="0" smtClean="0"/>
              <a:t> 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/>
              <a:t>IIS 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/>
              <a:t>, Helios, OWIN </a:t>
            </a:r>
            <a:r>
              <a:rPr lang="de-CH" dirty="0" err="1"/>
              <a:t>Adaptor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Controller / Action Level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5130333"/>
            <a:ext cx="3571875" cy="4667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5" y="1844824"/>
            <a:ext cx="5448300" cy="1724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35" y="4060249"/>
            <a:ext cx="31242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576000"/>
            <a:ext cx="1990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76625"/>
            <a:ext cx="4038600" cy="276225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Alternative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1" y="576824"/>
            <a:ext cx="18002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r>
              <a:rPr lang="de-CH" dirty="0" smtClean="0"/>
              <a:t> (</a:t>
            </a:r>
            <a:r>
              <a:rPr lang="de-CH" dirty="0" err="1" smtClean="0"/>
              <a:t>OData</a:t>
            </a:r>
            <a:r>
              <a:rPr lang="de-CH" dirty="0" smtClean="0"/>
              <a:t> V3)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 </a:t>
            </a:r>
            <a:r>
              <a:rPr lang="de-CH" dirty="0" err="1" smtClean="0"/>
              <a:t>standard</a:t>
            </a:r>
            <a:r>
              <a:rPr lang="de-CH" dirty="0" smtClean="0"/>
              <a:t> also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much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r>
              <a:rPr lang="de-CH" dirty="0" smtClean="0"/>
              <a:t>)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inherit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ODataController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ApiController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4149080"/>
            <a:ext cx="6885913" cy="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391</Words>
  <Application>Microsoft Office PowerPoint</Application>
  <PresentationFormat>Bildschirmpräsentation 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API?</vt:lpstr>
      <vt:lpstr>OWIN Middleware</vt:lpstr>
      <vt:lpstr>Hosting</vt:lpstr>
      <vt:lpstr>Attribute Routing</vt:lpstr>
      <vt:lpstr>Attribute Routing</vt:lpstr>
      <vt:lpstr>Media Formatters / e.g. File Up-/Download</vt:lpstr>
      <vt:lpstr>OData</vt:lpstr>
      <vt:lpstr>Other Features</vt:lpstr>
      <vt:lpstr>Advantages</vt:lpstr>
      <vt:lpstr>Disadvantages</vt:lpstr>
      <vt:lpstr>Live Self-Hosted Web API ODATA Demo</vt:lpstr>
      <vt:lpstr>Questions?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232</cp:revision>
  <dcterms:created xsi:type="dcterms:W3CDTF">2014-01-15T10:21:53Z</dcterms:created>
  <dcterms:modified xsi:type="dcterms:W3CDTF">2014-09-09T13:29:25Z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