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30275213" cy="42803763"/>
  <p:notesSz cx="7104063" cy="10234613"/>
  <p:defaultTextStyle>
    <a:defPPr>
      <a:defRPr lang="de-DE"/>
    </a:defPPr>
    <a:lvl1pPr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1pPr>
    <a:lvl2pPr marL="2087563" indent="-1630363"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2pPr>
    <a:lvl3pPr marL="4175125" indent="-3260725"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3pPr>
    <a:lvl4pPr marL="6262688" indent="-4891088"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4pPr>
    <a:lvl5pPr marL="8350250" indent="-6521450"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5pPr>
    <a:lvl6pPr marL="2286000" algn="l" defTabSz="914400" rtl="0" eaLnBrk="1" latinLnBrk="0" hangingPunct="1">
      <a:defRPr sz="8200" kern="1200">
        <a:solidFill>
          <a:schemeClr val="tx1"/>
        </a:solidFill>
        <a:latin typeface="Arial" charset="0"/>
        <a:ea typeface="ＭＳ Ｐゴシック" pitchFamily="34" charset="-128"/>
        <a:cs typeface="+mn-cs"/>
      </a:defRPr>
    </a:lvl6pPr>
    <a:lvl7pPr marL="2743200" algn="l" defTabSz="914400" rtl="0" eaLnBrk="1" latinLnBrk="0" hangingPunct="1">
      <a:defRPr sz="8200" kern="1200">
        <a:solidFill>
          <a:schemeClr val="tx1"/>
        </a:solidFill>
        <a:latin typeface="Arial" charset="0"/>
        <a:ea typeface="ＭＳ Ｐゴシック" pitchFamily="34" charset="-128"/>
        <a:cs typeface="+mn-cs"/>
      </a:defRPr>
    </a:lvl7pPr>
    <a:lvl8pPr marL="3200400" algn="l" defTabSz="914400" rtl="0" eaLnBrk="1" latinLnBrk="0" hangingPunct="1">
      <a:defRPr sz="8200" kern="1200">
        <a:solidFill>
          <a:schemeClr val="tx1"/>
        </a:solidFill>
        <a:latin typeface="Arial" charset="0"/>
        <a:ea typeface="ＭＳ Ｐゴシック" pitchFamily="34" charset="-128"/>
        <a:cs typeface="+mn-cs"/>
      </a:defRPr>
    </a:lvl8pPr>
    <a:lvl9pPr marL="3657600" algn="l" defTabSz="914400" rtl="0" eaLnBrk="1" latinLnBrk="0" hangingPunct="1">
      <a:defRPr sz="82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us Joppich" initials="MJ"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1824C"/>
    <a:srgbClr val="71C837"/>
    <a:srgbClr val="01834D"/>
    <a:srgbClr val="FF7F2A"/>
    <a:srgbClr val="FFCC00"/>
    <a:srgbClr val="01BB6B"/>
    <a:srgbClr val="FFA86D"/>
    <a:srgbClr val="FFE67D"/>
    <a:srgbClr val="F3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1010" autoAdjust="0"/>
  </p:normalViewPr>
  <p:slideViewPr>
    <p:cSldViewPr>
      <p:cViewPr>
        <p:scale>
          <a:sx n="25" d="100"/>
          <a:sy n="25" d="100"/>
        </p:scale>
        <p:origin x="628" y="80"/>
      </p:cViewPr>
      <p:guideLst>
        <p:guide orient="horz" pos="13481"/>
        <p:guide pos="95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8981" cy="513371"/>
          </a:xfrm>
          <a:prstGeom prst="rect">
            <a:avLst/>
          </a:prstGeom>
        </p:spPr>
        <p:txBody>
          <a:bodyPr vert="horz" lIns="94933" tIns="47467" rIns="94933" bIns="47467" rtlCol="0"/>
          <a:lstStyle>
            <a:lvl1pPr algn="l">
              <a:defRPr sz="1200"/>
            </a:lvl1pPr>
          </a:lstStyle>
          <a:p>
            <a:endParaRPr lang="de-DE"/>
          </a:p>
        </p:txBody>
      </p:sp>
      <p:sp>
        <p:nvSpPr>
          <p:cNvPr id="3" name="Datumsplatzhalter 2"/>
          <p:cNvSpPr>
            <a:spLocks noGrp="1"/>
          </p:cNvSpPr>
          <p:nvPr>
            <p:ph type="dt" sz="quarter" idx="1"/>
          </p:nvPr>
        </p:nvSpPr>
        <p:spPr>
          <a:xfrm>
            <a:off x="4023423" y="0"/>
            <a:ext cx="3078981" cy="513371"/>
          </a:xfrm>
          <a:prstGeom prst="rect">
            <a:avLst/>
          </a:prstGeom>
        </p:spPr>
        <p:txBody>
          <a:bodyPr vert="horz" lIns="94933" tIns="47467" rIns="94933" bIns="47467" rtlCol="0"/>
          <a:lstStyle>
            <a:lvl1pPr algn="r">
              <a:defRPr sz="1200"/>
            </a:lvl1pPr>
          </a:lstStyle>
          <a:p>
            <a:fld id="{8F950391-AC0C-4407-BF6D-23CF3BE463FD}" type="datetimeFigureOut">
              <a:rPr lang="de-DE" smtClean="0"/>
              <a:t>22.04.2017</a:t>
            </a:fld>
            <a:endParaRPr lang="de-DE"/>
          </a:p>
        </p:txBody>
      </p:sp>
      <p:sp>
        <p:nvSpPr>
          <p:cNvPr id="4" name="Fußzeilenplatzhalter 3"/>
          <p:cNvSpPr>
            <a:spLocks noGrp="1"/>
          </p:cNvSpPr>
          <p:nvPr>
            <p:ph type="ftr" sz="quarter" idx="2"/>
          </p:nvPr>
        </p:nvSpPr>
        <p:spPr>
          <a:xfrm>
            <a:off x="1" y="9721243"/>
            <a:ext cx="3078981" cy="513370"/>
          </a:xfrm>
          <a:prstGeom prst="rect">
            <a:avLst/>
          </a:prstGeom>
        </p:spPr>
        <p:txBody>
          <a:bodyPr vert="horz" lIns="94933" tIns="47467" rIns="94933" bIns="47467" rtlCol="0" anchor="b"/>
          <a:lstStyle>
            <a:lvl1pPr algn="l">
              <a:defRPr sz="1200"/>
            </a:lvl1pPr>
          </a:lstStyle>
          <a:p>
            <a:endParaRPr lang="de-DE"/>
          </a:p>
        </p:txBody>
      </p:sp>
      <p:sp>
        <p:nvSpPr>
          <p:cNvPr id="5" name="Foliennummernplatzhalter 4"/>
          <p:cNvSpPr>
            <a:spLocks noGrp="1"/>
          </p:cNvSpPr>
          <p:nvPr>
            <p:ph type="sldNum" sz="quarter" idx="3"/>
          </p:nvPr>
        </p:nvSpPr>
        <p:spPr>
          <a:xfrm>
            <a:off x="4023423" y="9721243"/>
            <a:ext cx="3078981" cy="513370"/>
          </a:xfrm>
          <a:prstGeom prst="rect">
            <a:avLst/>
          </a:prstGeom>
        </p:spPr>
        <p:txBody>
          <a:bodyPr vert="horz" lIns="94933" tIns="47467" rIns="94933" bIns="47467" rtlCol="0" anchor="b"/>
          <a:lstStyle>
            <a:lvl1pPr algn="r">
              <a:defRPr sz="1200"/>
            </a:lvl1pPr>
          </a:lstStyle>
          <a:p>
            <a:fld id="{CEE71AA6-B7BD-4BEE-A6F1-B0EA9F8CEBB8}" type="slidenum">
              <a:rPr lang="de-DE" smtClean="0"/>
              <a:t>‹Nr.›</a:t>
            </a:fld>
            <a:endParaRPr lang="de-DE"/>
          </a:p>
        </p:txBody>
      </p:sp>
    </p:spTree>
    <p:extLst>
      <p:ext uri="{BB962C8B-B14F-4D97-AF65-F5344CB8AC3E}">
        <p14:creationId xmlns:p14="http://schemas.microsoft.com/office/powerpoint/2010/main" val="1024104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79202" cy="513858"/>
          </a:xfrm>
          <a:prstGeom prst="rect">
            <a:avLst/>
          </a:prstGeom>
        </p:spPr>
        <p:txBody>
          <a:bodyPr vert="horz" lIns="94781" tIns="47391" rIns="94781" bIns="47391" rtlCol="0"/>
          <a:lstStyle>
            <a:lvl1pPr algn="l">
              <a:defRPr sz="1200"/>
            </a:lvl1pPr>
          </a:lstStyle>
          <a:p>
            <a:endParaRPr lang="en-US"/>
          </a:p>
        </p:txBody>
      </p:sp>
      <p:sp>
        <p:nvSpPr>
          <p:cNvPr id="3" name="Date Placeholder 2"/>
          <p:cNvSpPr>
            <a:spLocks noGrp="1"/>
          </p:cNvSpPr>
          <p:nvPr>
            <p:ph type="dt" idx="1"/>
          </p:nvPr>
        </p:nvSpPr>
        <p:spPr>
          <a:xfrm>
            <a:off x="4023203" y="2"/>
            <a:ext cx="3079202" cy="513858"/>
          </a:xfrm>
          <a:prstGeom prst="rect">
            <a:avLst/>
          </a:prstGeom>
        </p:spPr>
        <p:txBody>
          <a:bodyPr vert="horz" lIns="94781" tIns="47391" rIns="94781" bIns="47391" rtlCol="0"/>
          <a:lstStyle>
            <a:lvl1pPr algn="r">
              <a:defRPr sz="1200"/>
            </a:lvl1pPr>
          </a:lstStyle>
          <a:p>
            <a:fld id="{A58DD16A-45E6-4788-97A3-AFA1ADFE966D}" type="datetimeFigureOut">
              <a:rPr lang="en-US"/>
              <a:t>4/22/2017</a:t>
            </a:fld>
            <a:endParaRPr lang="en-US"/>
          </a:p>
        </p:txBody>
      </p:sp>
      <p:sp>
        <p:nvSpPr>
          <p:cNvPr id="4" name="Slide Image Placeholder 3"/>
          <p:cNvSpPr>
            <a:spLocks noGrp="1" noRot="1" noChangeAspect="1"/>
          </p:cNvSpPr>
          <p:nvPr>
            <p:ph type="sldImg" idx="2"/>
          </p:nvPr>
        </p:nvSpPr>
        <p:spPr>
          <a:xfrm>
            <a:off x="2330450" y="1279525"/>
            <a:ext cx="2443163" cy="3454400"/>
          </a:xfrm>
          <a:prstGeom prst="rect">
            <a:avLst/>
          </a:prstGeom>
          <a:noFill/>
          <a:ln w="12700">
            <a:solidFill>
              <a:prstClr val="black"/>
            </a:solidFill>
          </a:ln>
        </p:spPr>
        <p:txBody>
          <a:bodyPr vert="horz" lIns="94781" tIns="47391" rIns="94781" bIns="47391" rtlCol="0" anchor="ctr"/>
          <a:lstStyle/>
          <a:p>
            <a:endParaRPr lang="en-US"/>
          </a:p>
        </p:txBody>
      </p:sp>
      <p:sp>
        <p:nvSpPr>
          <p:cNvPr id="5" name="Notes Placeholder 4"/>
          <p:cNvSpPr>
            <a:spLocks noGrp="1"/>
          </p:cNvSpPr>
          <p:nvPr>
            <p:ph type="body" sz="quarter" idx="3"/>
          </p:nvPr>
        </p:nvSpPr>
        <p:spPr>
          <a:xfrm>
            <a:off x="710076" y="4925838"/>
            <a:ext cx="5683914" cy="4029040"/>
          </a:xfrm>
          <a:prstGeom prst="rect">
            <a:avLst/>
          </a:prstGeom>
        </p:spPr>
        <p:txBody>
          <a:bodyPr vert="horz" lIns="94781" tIns="47391" rIns="94781" bIns="4739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756"/>
            <a:ext cx="3079202" cy="513858"/>
          </a:xfrm>
          <a:prstGeom prst="rect">
            <a:avLst/>
          </a:prstGeom>
        </p:spPr>
        <p:txBody>
          <a:bodyPr vert="horz" lIns="94781" tIns="47391" rIns="94781" bIns="47391" rtlCol="0" anchor="b"/>
          <a:lstStyle>
            <a:lvl1pPr algn="l">
              <a:defRPr sz="1200"/>
            </a:lvl1pPr>
          </a:lstStyle>
          <a:p>
            <a:endParaRPr lang="en-US"/>
          </a:p>
        </p:txBody>
      </p:sp>
      <p:sp>
        <p:nvSpPr>
          <p:cNvPr id="7" name="Slide Number Placeholder 6"/>
          <p:cNvSpPr>
            <a:spLocks noGrp="1"/>
          </p:cNvSpPr>
          <p:nvPr>
            <p:ph type="sldNum" sz="quarter" idx="5"/>
          </p:nvPr>
        </p:nvSpPr>
        <p:spPr>
          <a:xfrm>
            <a:off x="4023203" y="9720756"/>
            <a:ext cx="3079202" cy="513858"/>
          </a:xfrm>
          <a:prstGeom prst="rect">
            <a:avLst/>
          </a:prstGeom>
        </p:spPr>
        <p:txBody>
          <a:bodyPr vert="horz" lIns="94781" tIns="47391" rIns="94781" bIns="47391" rtlCol="0" anchor="b"/>
          <a:lstStyle>
            <a:lvl1pPr algn="r">
              <a:defRPr sz="1200"/>
            </a:lvl1pPr>
          </a:lstStyle>
          <a:p>
            <a:fld id="{AECB92D4-BC6D-4C5D-A11B-FD71CCCE7497}" type="slidenum">
              <a:rPr lang="en-US"/>
              <a:t>‹Nr.›</a:t>
            </a:fld>
            <a:endParaRPr lang="en-US"/>
          </a:p>
        </p:txBody>
      </p:sp>
    </p:spTree>
    <p:extLst>
      <p:ext uri="{BB962C8B-B14F-4D97-AF65-F5344CB8AC3E}">
        <p14:creationId xmlns:p14="http://schemas.microsoft.com/office/powerpoint/2010/main" val="11133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B4 </a:t>
            </a:r>
            <a:r>
              <a:rPr lang="en-US" dirty="0" err="1"/>
              <a:t>Schober</a:t>
            </a:r>
            <a:r>
              <a:rPr lang="en-US" dirty="0"/>
              <a:t>, endothelial cells, miRNA </a:t>
            </a:r>
            <a:r>
              <a:rPr lang="en-US" dirty="0" err="1"/>
              <a:t>soll</a:t>
            </a:r>
            <a:r>
              <a:rPr lang="en-US" dirty="0"/>
              <a:t> </a:t>
            </a:r>
            <a:r>
              <a:rPr lang="en-US" dirty="0" err="1"/>
              <a:t>bestimmte</a:t>
            </a:r>
            <a:r>
              <a:rPr lang="en-US" dirty="0"/>
              <a:t> </a:t>
            </a:r>
            <a:r>
              <a:rPr lang="en-US" dirty="0" err="1"/>
              <a:t>lncRNA</a:t>
            </a:r>
            <a:r>
              <a:rPr lang="en-US" dirty="0"/>
              <a:t> </a:t>
            </a:r>
            <a:r>
              <a:rPr lang="en-US" dirty="0" err="1"/>
              <a:t>regulieren</a:t>
            </a:r>
            <a:endParaRPr lang="en-US" dirty="0"/>
          </a:p>
          <a:p>
            <a:endParaRPr lang="en-US" dirty="0"/>
          </a:p>
          <a:p>
            <a:r>
              <a:rPr lang="en-US" baseline="0" dirty="0"/>
              <a:t>dicer knockout -&gt; </a:t>
            </a:r>
            <a:r>
              <a:rPr lang="en-US" baseline="0" dirty="0" err="1"/>
              <a:t>alle</a:t>
            </a:r>
            <a:r>
              <a:rPr lang="en-US" baseline="0" dirty="0"/>
              <a:t> miRNA </a:t>
            </a:r>
            <a:r>
              <a:rPr lang="en-US" baseline="0" dirty="0" err="1"/>
              <a:t>prozessierung</a:t>
            </a:r>
            <a:r>
              <a:rPr lang="en-US" baseline="0" dirty="0"/>
              <a:t> </a:t>
            </a:r>
            <a:r>
              <a:rPr lang="en-US" baseline="0" dirty="0" err="1"/>
              <a:t>ausgeschaltet</a:t>
            </a:r>
            <a:endParaRPr lang="en-US" dirty="0"/>
          </a:p>
          <a:p>
            <a:endParaRPr lang="en-US" dirty="0"/>
          </a:p>
          <a:p>
            <a:r>
              <a:rPr lang="en-US" dirty="0"/>
              <a:t>Custom Microarray</a:t>
            </a:r>
            <a:r>
              <a:rPr lang="en-US" baseline="0" dirty="0"/>
              <a:t> -&gt; </a:t>
            </a:r>
            <a:r>
              <a:rPr lang="en-US" baseline="0" dirty="0" err="1"/>
              <a:t>lncRNA</a:t>
            </a:r>
            <a:r>
              <a:rPr lang="en-US" baseline="0" dirty="0"/>
              <a:t> </a:t>
            </a:r>
            <a:r>
              <a:rPr lang="en-US" baseline="0" dirty="0" err="1"/>
              <a:t>gemessen</a:t>
            </a:r>
            <a:endParaRPr lang="en-US" baseline="0" dirty="0"/>
          </a:p>
          <a:p>
            <a:endParaRPr lang="en-US" baseline="0" dirty="0"/>
          </a:p>
          <a:p>
            <a:r>
              <a:rPr lang="en-US" baseline="0" dirty="0"/>
              <a:t>Let-7b and miR103 regulate the expression of the majority of the </a:t>
            </a:r>
            <a:r>
              <a:rPr lang="en-US" baseline="0" dirty="0" err="1"/>
              <a:t>lncRNAs</a:t>
            </a:r>
            <a:r>
              <a:rPr lang="en-US" baseline="0" dirty="0"/>
              <a:t> in atherosclerotic endothelial cells</a:t>
            </a:r>
          </a:p>
          <a:p>
            <a:endParaRPr lang="en-US" baseline="0" dirty="0"/>
          </a:p>
          <a:p>
            <a:r>
              <a:rPr lang="en-US" baseline="0" dirty="0" err="1"/>
              <a:t>Für</a:t>
            </a:r>
            <a:r>
              <a:rPr lang="en-US" baseline="0" dirty="0"/>
              <a:t> </a:t>
            </a:r>
            <a:r>
              <a:rPr lang="en-US" baseline="0" dirty="0" err="1"/>
              <a:t>jede</a:t>
            </a:r>
            <a:r>
              <a:rPr lang="en-US" baseline="0" dirty="0"/>
              <a:t> probe </a:t>
            </a:r>
            <a:r>
              <a:rPr lang="en-US" baseline="0" dirty="0" err="1"/>
              <a:t>ein</a:t>
            </a:r>
            <a:r>
              <a:rPr lang="en-US" baseline="0" dirty="0"/>
              <a:t> </a:t>
            </a:r>
            <a:r>
              <a:rPr lang="en-US" baseline="0" dirty="0" err="1"/>
              <a:t>eintrag</a:t>
            </a:r>
            <a:endParaRPr lang="en-US" baseline="0" dirty="0"/>
          </a:p>
          <a:p>
            <a:endParaRPr lang="en-US" baseline="0" dirty="0"/>
          </a:p>
          <a:p>
            <a:r>
              <a:rPr lang="en-US" baseline="0" dirty="0" err="1"/>
              <a:t>Sequenziert</a:t>
            </a:r>
            <a:r>
              <a:rPr lang="en-US" baseline="0" dirty="0"/>
              <a:t> die </a:t>
            </a:r>
            <a:r>
              <a:rPr lang="en-US" baseline="0" dirty="0" err="1"/>
              <a:t>kontroll</a:t>
            </a:r>
            <a:endParaRPr lang="en-US" baseline="0" dirty="0"/>
          </a:p>
          <a:p>
            <a:endParaRPr lang="en-US" baseline="0" dirty="0"/>
          </a:p>
          <a:p>
            <a:endParaRPr lang="en-US" baseline="0" dirty="0"/>
          </a:p>
          <a:p>
            <a:r>
              <a:rPr lang="en-US" baseline="0" dirty="0"/>
              <a:t>From genes to </a:t>
            </a:r>
          </a:p>
          <a:p>
            <a:endParaRPr lang="en-US" baseline="0" dirty="0"/>
          </a:p>
          <a:p>
            <a:endParaRPr lang="en-US" baseline="0" dirty="0"/>
          </a:p>
          <a:p>
            <a:r>
              <a:rPr lang="en-US" baseline="0" dirty="0"/>
              <a:t>Was </a:t>
            </a:r>
            <a:r>
              <a:rPr lang="en-US" baseline="0" dirty="0" err="1"/>
              <a:t>ist</a:t>
            </a:r>
            <a:r>
              <a:rPr lang="en-US" baseline="0" dirty="0"/>
              <a:t> Z2, </a:t>
            </a:r>
            <a:r>
              <a:rPr lang="en-US" baseline="0" dirty="0" err="1"/>
              <a:t>AtheroNetwork</a:t>
            </a:r>
            <a:r>
              <a:rPr lang="en-US" baseline="0" dirty="0"/>
              <a:t> (</a:t>
            </a:r>
            <a:r>
              <a:rPr lang="en-US" baseline="0" dirty="0" err="1"/>
              <a:t>bj</a:t>
            </a:r>
            <a:r>
              <a:rPr lang="en-US" baseline="0" dirty="0"/>
              <a:t> modules), </a:t>
            </a:r>
            <a:r>
              <a:rPr lang="en-US" baseline="0" dirty="0" err="1"/>
              <a:t>AtheroIndex</a:t>
            </a:r>
            <a:r>
              <a:rPr lang="en-US" baseline="0" dirty="0"/>
              <a:t> (</a:t>
            </a:r>
            <a:r>
              <a:rPr lang="en-US" baseline="0" dirty="0" err="1"/>
              <a:t>bj</a:t>
            </a:r>
            <a:r>
              <a:rPr lang="en-US" baseline="0" dirty="0"/>
              <a:t>/</a:t>
            </a:r>
            <a:r>
              <a:rPr lang="en-US" baseline="0" dirty="0" err="1"/>
              <a:t>merkin</a:t>
            </a:r>
            <a:r>
              <a:rPr lang="en-US" baseline="0" dirty="0"/>
              <a:t>)</a:t>
            </a:r>
          </a:p>
          <a:p>
            <a:endParaRPr lang="en-US" baseline="0" dirty="0"/>
          </a:p>
          <a:p>
            <a:r>
              <a:rPr lang="en-US" baseline="0" dirty="0"/>
              <a:t>OL STAGE, mouse data, cross tissue/cross species</a:t>
            </a:r>
          </a:p>
          <a:p>
            <a:endParaRPr lang="en-US" baseline="0" dirty="0"/>
          </a:p>
          <a:p>
            <a:r>
              <a:rPr lang="en-US" baseline="0" dirty="0"/>
              <a:t>Ifit3</a:t>
            </a:r>
          </a:p>
          <a:p>
            <a:r>
              <a:rPr lang="en-US" baseline="0" dirty="0"/>
              <a:t>Rbp4</a:t>
            </a:r>
          </a:p>
          <a:p>
            <a:endParaRPr lang="en-US" baseline="0" dirty="0"/>
          </a:p>
          <a:p>
            <a:r>
              <a:rPr lang="en-US" baseline="0" dirty="0" err="1"/>
              <a:t>Söhnlein</a:t>
            </a:r>
            <a:r>
              <a:rPr lang="en-US" baseline="0" dirty="0"/>
              <a:t> </a:t>
            </a:r>
            <a:r>
              <a:rPr lang="en-US" baseline="0" dirty="0" err="1"/>
              <a:t>csaba</a:t>
            </a:r>
            <a:r>
              <a:rPr lang="en-US" baseline="0" dirty="0"/>
              <a:t> resolving lipid mediators … -&gt; supplement -&gt; </a:t>
            </a:r>
            <a:r>
              <a:rPr lang="en-US" baseline="0" dirty="0" err="1"/>
              <a:t>profil</a:t>
            </a:r>
            <a:r>
              <a:rPr lang="en-US" baseline="0" dirty="0"/>
              <a:t> -&gt;</a:t>
            </a:r>
          </a:p>
        </p:txBody>
      </p:sp>
      <p:sp>
        <p:nvSpPr>
          <p:cNvPr id="4" name="Slide Number Placeholder 3"/>
          <p:cNvSpPr>
            <a:spLocks noGrp="1"/>
          </p:cNvSpPr>
          <p:nvPr>
            <p:ph type="sldNum" sz="quarter" idx="10"/>
          </p:nvPr>
        </p:nvSpPr>
        <p:spPr/>
        <p:txBody>
          <a:bodyPr/>
          <a:lstStyle/>
          <a:p>
            <a:fld id="{AECB92D4-BC6D-4C5D-A11B-FD71CCCE7497}" type="slidenum">
              <a:rPr lang="en-US"/>
              <a:t>1</a:t>
            </a:fld>
            <a:endParaRPr lang="en-US"/>
          </a:p>
        </p:txBody>
      </p:sp>
    </p:spTree>
    <p:extLst>
      <p:ext uri="{BB962C8B-B14F-4D97-AF65-F5344CB8AC3E}">
        <p14:creationId xmlns:p14="http://schemas.microsoft.com/office/powerpoint/2010/main" val="199657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641" y="13296913"/>
            <a:ext cx="25733931" cy="9175066"/>
          </a:xfrm>
        </p:spPr>
        <p:txBody>
          <a:bodyPr/>
          <a:lstStyle/>
          <a:p>
            <a:r>
              <a:rPr lang="de-DE"/>
              <a:t>Mastertitelformat bearbeiten</a:t>
            </a:r>
            <a:endParaRPr lang="en-US"/>
          </a:p>
        </p:txBody>
      </p:sp>
      <p:sp>
        <p:nvSpPr>
          <p:cNvPr id="3" name="Untertitel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de-DE"/>
              <a:t>Master-Untertitelformat bearbeiten</a:t>
            </a:r>
            <a:endParaRPr lang="en-US"/>
          </a:p>
        </p:txBody>
      </p:sp>
      <p:sp>
        <p:nvSpPr>
          <p:cNvPr id="4" name="Datumsplatzhalter 3"/>
          <p:cNvSpPr>
            <a:spLocks noGrp="1"/>
          </p:cNvSpPr>
          <p:nvPr>
            <p:ph type="dt" sz="half" idx="10"/>
          </p:nvPr>
        </p:nvSpPr>
        <p:spPr/>
        <p:txBody>
          <a:bodyPr/>
          <a:lstStyle>
            <a:lvl1pPr>
              <a:defRPr/>
            </a:lvl1pPr>
          </a:lstStyle>
          <a:p>
            <a:pPr>
              <a:defRPr/>
            </a:pPr>
            <a:fld id="{081C83F2-9CAE-4FF4-95E0-DFFB835D83E8}" type="datetime1">
              <a:rPr lang="de-DE" altLang="de-DE"/>
              <a:pPr>
                <a:defRPr/>
              </a:pPr>
              <a:t>22.04.2017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5710887F-FF65-4A9A-AA39-E5FE16C3CC6D}" type="slidenum">
              <a:rPr lang="en-US" altLang="de-DE"/>
              <a:pPr>
                <a:defRPr/>
              </a:pPr>
              <a:t>‹Nr.›</a:t>
            </a:fld>
            <a:endParaRPr lang="en-US" altLang="de-DE"/>
          </a:p>
        </p:txBody>
      </p:sp>
    </p:spTree>
    <p:extLst>
      <p:ext uri="{BB962C8B-B14F-4D97-AF65-F5344CB8AC3E}">
        <p14:creationId xmlns:p14="http://schemas.microsoft.com/office/powerpoint/2010/main" val="326234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lvl1pPr>
              <a:defRPr/>
            </a:lvl1pPr>
          </a:lstStyle>
          <a:p>
            <a:pPr>
              <a:defRPr/>
            </a:pPr>
            <a:fld id="{7CCD04CD-2B06-4C9B-A6DB-C2208B4A1E6B}" type="datetime1">
              <a:rPr lang="de-DE" altLang="de-DE"/>
              <a:pPr>
                <a:defRPr/>
              </a:pPr>
              <a:t>22.04.2017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204F1F8A-1121-4514-8CB0-D54D7FA888AC}" type="slidenum">
              <a:rPr lang="en-US" altLang="de-DE"/>
              <a:pPr>
                <a:defRPr/>
              </a:pPr>
              <a:t>‹Nr.›</a:t>
            </a:fld>
            <a:endParaRPr lang="en-US" altLang="de-DE"/>
          </a:p>
        </p:txBody>
      </p:sp>
    </p:spTree>
    <p:extLst>
      <p:ext uri="{BB962C8B-B14F-4D97-AF65-F5344CB8AC3E}">
        <p14:creationId xmlns:p14="http://schemas.microsoft.com/office/powerpoint/2010/main" val="324004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676283" y="10700944"/>
            <a:ext cx="22548726" cy="227949855"/>
          </a:xfrm>
        </p:spPr>
        <p:txBody>
          <a:bodyPr vert="eaVert"/>
          <a:lstStyle/>
          <a:p>
            <a:r>
              <a:rPr lang="de-DE"/>
              <a:t>Mastertitelformat bearbeiten</a:t>
            </a:r>
            <a:endParaRPr lang="en-US"/>
          </a:p>
        </p:txBody>
      </p:sp>
      <p:sp>
        <p:nvSpPr>
          <p:cNvPr id="3" name="Vertikaler Textplatzhalter 2"/>
          <p:cNvSpPr>
            <a:spLocks noGrp="1"/>
          </p:cNvSpPr>
          <p:nvPr>
            <p:ph type="body" orient="vert" idx="1"/>
          </p:nvPr>
        </p:nvSpPr>
        <p:spPr>
          <a:xfrm>
            <a:off x="5014332" y="10700944"/>
            <a:ext cx="67157362" cy="22794985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lvl1pPr>
              <a:defRPr/>
            </a:lvl1pPr>
          </a:lstStyle>
          <a:p>
            <a:pPr>
              <a:defRPr/>
            </a:pPr>
            <a:fld id="{C4A3F695-B915-4E17-87E7-4A96A6F3707C}" type="datetime1">
              <a:rPr lang="de-DE" altLang="de-DE"/>
              <a:pPr>
                <a:defRPr/>
              </a:pPr>
              <a:t>22.04.2017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03D76C60-7138-4B84-A574-9D366FAEBCD6}" type="slidenum">
              <a:rPr lang="en-US" altLang="de-DE"/>
              <a:pPr>
                <a:defRPr/>
              </a:pPr>
              <a:t>‹Nr.›</a:t>
            </a:fld>
            <a:endParaRPr lang="en-US" altLang="de-DE"/>
          </a:p>
        </p:txBody>
      </p:sp>
    </p:spTree>
    <p:extLst>
      <p:ext uri="{BB962C8B-B14F-4D97-AF65-F5344CB8AC3E}">
        <p14:creationId xmlns:p14="http://schemas.microsoft.com/office/powerpoint/2010/main" val="267709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lvl1pPr>
              <a:defRPr/>
            </a:lvl1pPr>
          </a:lstStyle>
          <a:p>
            <a:pPr>
              <a:defRPr/>
            </a:pPr>
            <a:fld id="{3762267B-7E72-472F-B7F1-15A7A4C1EBB8}" type="datetime1">
              <a:rPr lang="de-DE" altLang="de-DE"/>
              <a:pPr>
                <a:defRPr/>
              </a:pPr>
              <a:t>22.04.2017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EB0C6497-DE6D-4E28-9842-AC8D3B6A3720}" type="slidenum">
              <a:rPr lang="en-US" altLang="de-DE"/>
              <a:pPr>
                <a:defRPr/>
              </a:pPr>
              <a:t>‹Nr.›</a:t>
            </a:fld>
            <a:endParaRPr lang="en-US" altLang="de-DE"/>
          </a:p>
        </p:txBody>
      </p:sp>
    </p:spTree>
    <p:extLst>
      <p:ext uri="{BB962C8B-B14F-4D97-AF65-F5344CB8AC3E}">
        <p14:creationId xmlns:p14="http://schemas.microsoft.com/office/powerpoint/2010/main" val="87306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533" y="27505384"/>
            <a:ext cx="25733931" cy="8501303"/>
          </a:xfrm>
        </p:spPr>
        <p:txBody>
          <a:bodyPr anchor="t"/>
          <a:lstStyle>
            <a:lvl1pPr algn="l">
              <a:defRPr sz="18300" b="1" cap="all"/>
            </a:lvl1pPr>
          </a:lstStyle>
          <a:p>
            <a:r>
              <a:rPr lang="de-DE"/>
              <a:t>Mastertitelformat bearbeiten</a:t>
            </a:r>
            <a:endParaRPr lang="en-US"/>
          </a:p>
        </p:txBody>
      </p:sp>
      <p:sp>
        <p:nvSpPr>
          <p:cNvPr id="3" name="Textplatzhalter 2"/>
          <p:cNvSpPr>
            <a:spLocks noGrp="1"/>
          </p:cNvSpPr>
          <p:nvPr>
            <p:ph type="body" idx="1"/>
          </p:nvPr>
        </p:nvSpPr>
        <p:spPr>
          <a:xfrm>
            <a:off x="2391533" y="18142064"/>
            <a:ext cx="25733931" cy="9363320"/>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lvl1pPr>
              <a:defRPr/>
            </a:lvl1pPr>
          </a:lstStyle>
          <a:p>
            <a:pPr>
              <a:defRPr/>
            </a:pPr>
            <a:fld id="{0324D028-1DA6-4BB0-A24B-C52A7FE657E6}" type="datetime1">
              <a:rPr lang="de-DE" altLang="de-DE"/>
              <a:pPr>
                <a:defRPr/>
              </a:pPr>
              <a:t>22.04.2017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2056BFC5-9CE1-4869-A559-5C66F003A71D}" type="slidenum">
              <a:rPr lang="en-US" altLang="de-DE"/>
              <a:pPr>
                <a:defRPr/>
              </a:pPr>
              <a:t>‹Nr.›</a:t>
            </a:fld>
            <a:endParaRPr lang="en-US" altLang="de-DE"/>
          </a:p>
        </p:txBody>
      </p:sp>
    </p:spTree>
    <p:extLst>
      <p:ext uri="{BB962C8B-B14F-4D97-AF65-F5344CB8AC3E}">
        <p14:creationId xmlns:p14="http://schemas.microsoft.com/office/powerpoint/2010/main" val="235406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sz="half" idx="1"/>
          </p:nvPr>
        </p:nvSpPr>
        <p:spPr>
          <a:xfrm>
            <a:off x="5014332" y="62332983"/>
            <a:ext cx="44850417" cy="17631781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50369338" y="62332983"/>
            <a:ext cx="44855671" cy="17631781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3"/>
          <p:cNvSpPr>
            <a:spLocks noGrp="1"/>
          </p:cNvSpPr>
          <p:nvPr>
            <p:ph type="dt" sz="half" idx="10"/>
          </p:nvPr>
        </p:nvSpPr>
        <p:spPr/>
        <p:txBody>
          <a:bodyPr/>
          <a:lstStyle>
            <a:lvl1pPr>
              <a:defRPr/>
            </a:lvl1pPr>
          </a:lstStyle>
          <a:p>
            <a:pPr>
              <a:defRPr/>
            </a:pPr>
            <a:fld id="{1E275F13-EA59-41A3-B850-E9FBAF225251}" type="datetime1">
              <a:rPr lang="de-DE" altLang="de-DE"/>
              <a:pPr>
                <a:defRPr/>
              </a:pPr>
              <a:t>22.04.2017</a:t>
            </a:fld>
            <a:endParaRPr lang="en-US" altLang="de-DE"/>
          </a:p>
        </p:txBody>
      </p:sp>
      <p:sp>
        <p:nvSpPr>
          <p:cNvPr id="6" name="Fußzeilenplatzhalter 4"/>
          <p:cNvSpPr>
            <a:spLocks noGrp="1"/>
          </p:cNvSpPr>
          <p:nvPr>
            <p:ph type="ftr" sz="quarter" idx="11"/>
          </p:nvPr>
        </p:nvSpPr>
        <p:spPr/>
        <p:txBody>
          <a:bodyPr/>
          <a:lstStyle>
            <a:lvl1pPr>
              <a:defRPr/>
            </a:lvl1pPr>
          </a:lstStyle>
          <a:p>
            <a:pPr>
              <a:defRPr/>
            </a:pPr>
            <a:endParaRPr lang="en-US"/>
          </a:p>
        </p:txBody>
      </p:sp>
      <p:sp>
        <p:nvSpPr>
          <p:cNvPr id="7" name="Foliennummernplatzhalter 5"/>
          <p:cNvSpPr>
            <a:spLocks noGrp="1"/>
          </p:cNvSpPr>
          <p:nvPr>
            <p:ph type="sldNum" sz="quarter" idx="12"/>
          </p:nvPr>
        </p:nvSpPr>
        <p:spPr/>
        <p:txBody>
          <a:bodyPr/>
          <a:lstStyle>
            <a:lvl1pPr>
              <a:defRPr/>
            </a:lvl1pPr>
          </a:lstStyle>
          <a:p>
            <a:pPr>
              <a:defRPr/>
            </a:pPr>
            <a:fld id="{A23A9700-0B82-4F5A-B807-BC2EF22C2A1D}" type="slidenum">
              <a:rPr lang="en-US" altLang="de-DE"/>
              <a:pPr>
                <a:defRPr/>
              </a:pPr>
              <a:t>‹Nr.›</a:t>
            </a:fld>
            <a:endParaRPr lang="en-US" altLang="de-DE"/>
          </a:p>
        </p:txBody>
      </p:sp>
    </p:spTree>
    <p:extLst>
      <p:ext uri="{BB962C8B-B14F-4D97-AF65-F5344CB8AC3E}">
        <p14:creationId xmlns:p14="http://schemas.microsoft.com/office/powerpoint/2010/main" val="139327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761" y="1714135"/>
            <a:ext cx="27247692" cy="7133961"/>
          </a:xfrm>
        </p:spPr>
        <p:txBody>
          <a:bodyPr/>
          <a:lstStyle>
            <a:lvl1pPr>
              <a:defRPr/>
            </a:lvl1pPr>
          </a:lstStyle>
          <a:p>
            <a:r>
              <a:rPr lang="de-DE"/>
              <a:t>Mastertitelformat bearbeiten</a:t>
            </a:r>
            <a:endParaRPr lang="en-US"/>
          </a:p>
        </p:txBody>
      </p:sp>
      <p:sp>
        <p:nvSpPr>
          <p:cNvPr id="3" name="Textplatzhalter 2"/>
          <p:cNvSpPr>
            <a:spLocks noGrp="1"/>
          </p:cNvSpPr>
          <p:nvPr>
            <p:ph type="body" idx="1"/>
          </p:nvPr>
        </p:nvSpPr>
        <p:spPr>
          <a:xfrm>
            <a:off x="1513761" y="9581308"/>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de-DE"/>
              <a:t>Mastertextformat bearbeiten</a:t>
            </a:r>
          </a:p>
        </p:txBody>
      </p:sp>
      <p:sp>
        <p:nvSpPr>
          <p:cNvPr id="4" name="Inhaltsplatzhalter 3"/>
          <p:cNvSpPr>
            <a:spLocks noGrp="1"/>
          </p:cNvSpPr>
          <p:nvPr>
            <p:ph sz="half" idx="2"/>
          </p:nvPr>
        </p:nvSpPr>
        <p:spPr>
          <a:xfrm>
            <a:off x="1513761" y="13574342"/>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15379389" y="9581308"/>
            <a:ext cx="13382065"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de-DE"/>
              <a:t>Mastertextformat bearbeiten</a:t>
            </a:r>
          </a:p>
        </p:txBody>
      </p:sp>
      <p:sp>
        <p:nvSpPr>
          <p:cNvPr id="6" name="Inhaltsplatzhalter 5"/>
          <p:cNvSpPr>
            <a:spLocks noGrp="1"/>
          </p:cNvSpPr>
          <p:nvPr>
            <p:ph sz="quarter" idx="4"/>
          </p:nvPr>
        </p:nvSpPr>
        <p:spPr>
          <a:xfrm>
            <a:off x="15379389" y="13574342"/>
            <a:ext cx="13382065"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3"/>
          <p:cNvSpPr>
            <a:spLocks noGrp="1"/>
          </p:cNvSpPr>
          <p:nvPr>
            <p:ph type="dt" sz="half" idx="10"/>
          </p:nvPr>
        </p:nvSpPr>
        <p:spPr/>
        <p:txBody>
          <a:bodyPr/>
          <a:lstStyle>
            <a:lvl1pPr>
              <a:defRPr/>
            </a:lvl1pPr>
          </a:lstStyle>
          <a:p>
            <a:pPr>
              <a:defRPr/>
            </a:pPr>
            <a:fld id="{A87F3D49-C3E5-46B2-9EEA-72EBF0723508}" type="datetime1">
              <a:rPr lang="de-DE" altLang="de-DE"/>
              <a:pPr>
                <a:defRPr/>
              </a:pPr>
              <a:t>22.04.2017</a:t>
            </a:fld>
            <a:endParaRPr lang="en-US" altLang="de-DE"/>
          </a:p>
        </p:txBody>
      </p:sp>
      <p:sp>
        <p:nvSpPr>
          <p:cNvPr id="8" name="Fußzeilenplatzhalter 4"/>
          <p:cNvSpPr>
            <a:spLocks noGrp="1"/>
          </p:cNvSpPr>
          <p:nvPr>
            <p:ph type="ftr" sz="quarter" idx="11"/>
          </p:nvPr>
        </p:nvSpPr>
        <p:spPr/>
        <p:txBody>
          <a:bodyPr/>
          <a:lstStyle>
            <a:lvl1pPr>
              <a:defRPr/>
            </a:lvl1pPr>
          </a:lstStyle>
          <a:p>
            <a:pPr>
              <a:defRPr/>
            </a:pPr>
            <a:endParaRPr lang="en-US"/>
          </a:p>
        </p:txBody>
      </p:sp>
      <p:sp>
        <p:nvSpPr>
          <p:cNvPr id="9" name="Foliennummernplatzhalter 5"/>
          <p:cNvSpPr>
            <a:spLocks noGrp="1"/>
          </p:cNvSpPr>
          <p:nvPr>
            <p:ph type="sldNum" sz="quarter" idx="12"/>
          </p:nvPr>
        </p:nvSpPr>
        <p:spPr/>
        <p:txBody>
          <a:bodyPr/>
          <a:lstStyle>
            <a:lvl1pPr>
              <a:defRPr/>
            </a:lvl1pPr>
          </a:lstStyle>
          <a:p>
            <a:pPr>
              <a:defRPr/>
            </a:pPr>
            <a:fld id="{AF3CE169-0311-4CEB-B379-8233B6C9B820}" type="slidenum">
              <a:rPr lang="en-US" altLang="de-DE"/>
              <a:pPr>
                <a:defRPr/>
              </a:pPr>
              <a:t>‹Nr.›</a:t>
            </a:fld>
            <a:endParaRPr lang="en-US" altLang="de-DE"/>
          </a:p>
        </p:txBody>
      </p:sp>
    </p:spTree>
    <p:extLst>
      <p:ext uri="{BB962C8B-B14F-4D97-AF65-F5344CB8AC3E}">
        <p14:creationId xmlns:p14="http://schemas.microsoft.com/office/powerpoint/2010/main" val="78398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Datumsplatzhalter 3"/>
          <p:cNvSpPr>
            <a:spLocks noGrp="1"/>
          </p:cNvSpPr>
          <p:nvPr>
            <p:ph type="dt" sz="half" idx="10"/>
          </p:nvPr>
        </p:nvSpPr>
        <p:spPr/>
        <p:txBody>
          <a:bodyPr/>
          <a:lstStyle>
            <a:lvl1pPr>
              <a:defRPr/>
            </a:lvl1pPr>
          </a:lstStyle>
          <a:p>
            <a:pPr>
              <a:defRPr/>
            </a:pPr>
            <a:fld id="{F3E33AD3-BD5A-4CA2-89BD-7E64EFB14E98}" type="datetime1">
              <a:rPr lang="de-DE" altLang="de-DE"/>
              <a:pPr>
                <a:defRPr/>
              </a:pPr>
              <a:t>22.04.2017</a:t>
            </a:fld>
            <a:endParaRPr lang="en-US" altLang="de-DE"/>
          </a:p>
        </p:txBody>
      </p:sp>
      <p:sp>
        <p:nvSpPr>
          <p:cNvPr id="4" name="Fußzeilenplatzhalter 4"/>
          <p:cNvSpPr>
            <a:spLocks noGrp="1"/>
          </p:cNvSpPr>
          <p:nvPr>
            <p:ph type="ftr" sz="quarter" idx="11"/>
          </p:nvPr>
        </p:nvSpPr>
        <p:spPr/>
        <p:txBody>
          <a:bodyPr/>
          <a:lstStyle>
            <a:lvl1pPr>
              <a:defRPr/>
            </a:lvl1pPr>
          </a:lstStyle>
          <a:p>
            <a:pPr>
              <a:defRPr/>
            </a:pPr>
            <a:endParaRPr lang="en-US"/>
          </a:p>
        </p:txBody>
      </p:sp>
      <p:sp>
        <p:nvSpPr>
          <p:cNvPr id="5" name="Foliennummernplatzhalter 5"/>
          <p:cNvSpPr>
            <a:spLocks noGrp="1"/>
          </p:cNvSpPr>
          <p:nvPr>
            <p:ph type="sldNum" sz="quarter" idx="12"/>
          </p:nvPr>
        </p:nvSpPr>
        <p:spPr/>
        <p:txBody>
          <a:bodyPr/>
          <a:lstStyle>
            <a:lvl1pPr>
              <a:defRPr/>
            </a:lvl1pPr>
          </a:lstStyle>
          <a:p>
            <a:pPr>
              <a:defRPr/>
            </a:pPr>
            <a:fld id="{8B111EF4-D695-472F-9D52-FD6F1AA127E0}" type="slidenum">
              <a:rPr lang="en-US" altLang="de-DE"/>
              <a:pPr>
                <a:defRPr/>
              </a:pPr>
              <a:t>‹Nr.›</a:t>
            </a:fld>
            <a:endParaRPr lang="en-US" altLang="de-DE"/>
          </a:p>
        </p:txBody>
      </p:sp>
    </p:spTree>
    <p:extLst>
      <p:ext uri="{BB962C8B-B14F-4D97-AF65-F5344CB8AC3E}">
        <p14:creationId xmlns:p14="http://schemas.microsoft.com/office/powerpoint/2010/main" val="116286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CF931B96-838B-4202-9716-046BC1A767C4}" type="datetime1">
              <a:rPr lang="de-DE" altLang="de-DE"/>
              <a:pPr>
                <a:defRPr/>
              </a:pPr>
              <a:t>22.04.2017</a:t>
            </a:fld>
            <a:endParaRPr lang="en-US" altLang="de-DE"/>
          </a:p>
        </p:txBody>
      </p:sp>
      <p:sp>
        <p:nvSpPr>
          <p:cNvPr id="3" name="Fußzeilenplatzhalter 4"/>
          <p:cNvSpPr>
            <a:spLocks noGrp="1"/>
          </p:cNvSpPr>
          <p:nvPr>
            <p:ph type="ftr" sz="quarter" idx="11"/>
          </p:nvPr>
        </p:nvSpPr>
        <p:spPr/>
        <p:txBody>
          <a:bodyPr/>
          <a:lstStyle>
            <a:lvl1pPr>
              <a:defRPr/>
            </a:lvl1pPr>
          </a:lstStyle>
          <a:p>
            <a:pPr>
              <a:defRPr/>
            </a:pPr>
            <a:endParaRPr lang="en-US"/>
          </a:p>
        </p:txBody>
      </p:sp>
      <p:sp>
        <p:nvSpPr>
          <p:cNvPr id="4" name="Foliennummernplatzhalter 5"/>
          <p:cNvSpPr>
            <a:spLocks noGrp="1"/>
          </p:cNvSpPr>
          <p:nvPr>
            <p:ph type="sldNum" sz="quarter" idx="12"/>
          </p:nvPr>
        </p:nvSpPr>
        <p:spPr/>
        <p:txBody>
          <a:bodyPr/>
          <a:lstStyle>
            <a:lvl1pPr>
              <a:defRPr/>
            </a:lvl1pPr>
          </a:lstStyle>
          <a:p>
            <a:pPr>
              <a:defRPr/>
            </a:pPr>
            <a:fld id="{97EB6329-A1DB-4E7E-84DE-C2E6CDD34C72}" type="slidenum">
              <a:rPr lang="en-US" altLang="de-DE"/>
              <a:pPr>
                <a:defRPr/>
              </a:pPr>
              <a:t>‹Nr.›</a:t>
            </a:fld>
            <a:endParaRPr lang="en-US" altLang="de-DE"/>
          </a:p>
        </p:txBody>
      </p:sp>
    </p:spTree>
    <p:extLst>
      <p:ext uri="{BB962C8B-B14F-4D97-AF65-F5344CB8AC3E}">
        <p14:creationId xmlns:p14="http://schemas.microsoft.com/office/powerpoint/2010/main" val="241409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513763" y="1704224"/>
            <a:ext cx="9960336" cy="7252860"/>
          </a:xfrm>
        </p:spPr>
        <p:txBody>
          <a:bodyPr anchor="b"/>
          <a:lstStyle>
            <a:lvl1pPr algn="l">
              <a:defRPr sz="9100" b="1"/>
            </a:lvl1pPr>
          </a:lstStyle>
          <a:p>
            <a:r>
              <a:rPr lang="de-DE"/>
              <a:t>Mastertitelformat bearbeiten</a:t>
            </a:r>
            <a:endParaRPr lang="en-US"/>
          </a:p>
        </p:txBody>
      </p:sp>
      <p:sp>
        <p:nvSpPr>
          <p:cNvPr id="3" name="Inhaltsplatzhalter 2"/>
          <p:cNvSpPr>
            <a:spLocks noGrp="1"/>
          </p:cNvSpPr>
          <p:nvPr>
            <p:ph idx="1"/>
          </p:nvPr>
        </p:nvSpPr>
        <p:spPr>
          <a:xfrm>
            <a:off x="11836767" y="1704227"/>
            <a:ext cx="16924685" cy="36531826"/>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513763" y="8957087"/>
            <a:ext cx="9960336" cy="29278966"/>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de-DE"/>
              <a:t>Mastertextformat bearbeiten</a:t>
            </a:r>
          </a:p>
        </p:txBody>
      </p:sp>
      <p:sp>
        <p:nvSpPr>
          <p:cNvPr id="5" name="Datumsplatzhalter 3"/>
          <p:cNvSpPr>
            <a:spLocks noGrp="1"/>
          </p:cNvSpPr>
          <p:nvPr>
            <p:ph type="dt" sz="half" idx="10"/>
          </p:nvPr>
        </p:nvSpPr>
        <p:spPr/>
        <p:txBody>
          <a:bodyPr/>
          <a:lstStyle>
            <a:lvl1pPr>
              <a:defRPr/>
            </a:lvl1pPr>
          </a:lstStyle>
          <a:p>
            <a:pPr>
              <a:defRPr/>
            </a:pPr>
            <a:fld id="{686D52AF-6234-4A21-BA9B-FB1060C5DBE3}" type="datetime1">
              <a:rPr lang="de-DE" altLang="de-DE"/>
              <a:pPr>
                <a:defRPr/>
              </a:pPr>
              <a:t>22.04.2017</a:t>
            </a:fld>
            <a:endParaRPr lang="en-US" altLang="de-DE"/>
          </a:p>
        </p:txBody>
      </p:sp>
      <p:sp>
        <p:nvSpPr>
          <p:cNvPr id="6" name="Fußzeilenplatzhalter 4"/>
          <p:cNvSpPr>
            <a:spLocks noGrp="1"/>
          </p:cNvSpPr>
          <p:nvPr>
            <p:ph type="ftr" sz="quarter" idx="11"/>
          </p:nvPr>
        </p:nvSpPr>
        <p:spPr/>
        <p:txBody>
          <a:bodyPr/>
          <a:lstStyle>
            <a:lvl1pPr>
              <a:defRPr/>
            </a:lvl1pPr>
          </a:lstStyle>
          <a:p>
            <a:pPr>
              <a:defRPr/>
            </a:pPr>
            <a:endParaRPr lang="en-US"/>
          </a:p>
        </p:txBody>
      </p:sp>
      <p:sp>
        <p:nvSpPr>
          <p:cNvPr id="7" name="Foliennummernplatzhalter 5"/>
          <p:cNvSpPr>
            <a:spLocks noGrp="1"/>
          </p:cNvSpPr>
          <p:nvPr>
            <p:ph type="sldNum" sz="quarter" idx="12"/>
          </p:nvPr>
        </p:nvSpPr>
        <p:spPr/>
        <p:txBody>
          <a:bodyPr/>
          <a:lstStyle>
            <a:lvl1pPr>
              <a:defRPr/>
            </a:lvl1pPr>
          </a:lstStyle>
          <a:p>
            <a:pPr>
              <a:defRPr/>
            </a:pPr>
            <a:fld id="{CEF7F444-DA1F-4AB3-8891-302D70540B38}" type="slidenum">
              <a:rPr lang="en-US" altLang="de-DE"/>
              <a:pPr>
                <a:defRPr/>
              </a:pPr>
              <a:t>‹Nr.›</a:t>
            </a:fld>
            <a:endParaRPr lang="en-US" altLang="de-DE"/>
          </a:p>
        </p:txBody>
      </p:sp>
    </p:spTree>
    <p:extLst>
      <p:ext uri="{BB962C8B-B14F-4D97-AF65-F5344CB8AC3E}">
        <p14:creationId xmlns:p14="http://schemas.microsoft.com/office/powerpoint/2010/main" val="85666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934154" y="29962634"/>
            <a:ext cx="18165128" cy="3537259"/>
          </a:xfrm>
        </p:spPr>
        <p:txBody>
          <a:bodyPr anchor="b"/>
          <a:lstStyle>
            <a:lvl1pPr algn="l">
              <a:defRPr sz="9100" b="1"/>
            </a:lvl1pPr>
          </a:lstStyle>
          <a:p>
            <a:r>
              <a:rPr lang="de-DE"/>
              <a:t>Mastertitelformat bearbeiten</a:t>
            </a:r>
            <a:endParaRPr lang="en-US"/>
          </a:p>
        </p:txBody>
      </p:sp>
      <p:sp>
        <p:nvSpPr>
          <p:cNvPr id="3" name="Bildplatzhalter 2"/>
          <p:cNvSpPr>
            <a:spLocks noGrp="1"/>
          </p:cNvSpPr>
          <p:nvPr>
            <p:ph type="pic" idx="1"/>
          </p:nvPr>
        </p:nvSpPr>
        <p:spPr>
          <a:xfrm>
            <a:off x="5934154" y="3824595"/>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platzhalter 3"/>
          <p:cNvSpPr>
            <a:spLocks noGrp="1"/>
          </p:cNvSpPr>
          <p:nvPr>
            <p:ph type="body" sz="half" idx="2"/>
          </p:nvPr>
        </p:nvSpPr>
        <p:spPr>
          <a:xfrm>
            <a:off x="5934154" y="33499893"/>
            <a:ext cx="18165128" cy="5023494"/>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de-DE"/>
              <a:t>Mastertextformat bearbeiten</a:t>
            </a:r>
          </a:p>
        </p:txBody>
      </p:sp>
      <p:sp>
        <p:nvSpPr>
          <p:cNvPr id="5" name="Datumsplatzhalter 3"/>
          <p:cNvSpPr>
            <a:spLocks noGrp="1"/>
          </p:cNvSpPr>
          <p:nvPr>
            <p:ph type="dt" sz="half" idx="10"/>
          </p:nvPr>
        </p:nvSpPr>
        <p:spPr/>
        <p:txBody>
          <a:bodyPr/>
          <a:lstStyle>
            <a:lvl1pPr>
              <a:defRPr/>
            </a:lvl1pPr>
          </a:lstStyle>
          <a:p>
            <a:pPr>
              <a:defRPr/>
            </a:pPr>
            <a:fld id="{6529F203-9049-4590-8CF5-5AFE691C0DA7}" type="datetime1">
              <a:rPr lang="de-DE" altLang="de-DE"/>
              <a:pPr>
                <a:defRPr/>
              </a:pPr>
              <a:t>22.04.2017</a:t>
            </a:fld>
            <a:endParaRPr lang="en-US" altLang="de-DE"/>
          </a:p>
        </p:txBody>
      </p:sp>
      <p:sp>
        <p:nvSpPr>
          <p:cNvPr id="6" name="Fußzeilenplatzhalter 4"/>
          <p:cNvSpPr>
            <a:spLocks noGrp="1"/>
          </p:cNvSpPr>
          <p:nvPr>
            <p:ph type="ftr" sz="quarter" idx="11"/>
          </p:nvPr>
        </p:nvSpPr>
        <p:spPr/>
        <p:txBody>
          <a:bodyPr/>
          <a:lstStyle>
            <a:lvl1pPr>
              <a:defRPr/>
            </a:lvl1pPr>
          </a:lstStyle>
          <a:p>
            <a:pPr>
              <a:defRPr/>
            </a:pPr>
            <a:endParaRPr lang="en-US"/>
          </a:p>
        </p:txBody>
      </p:sp>
      <p:sp>
        <p:nvSpPr>
          <p:cNvPr id="7" name="Foliennummernplatzhalter 5"/>
          <p:cNvSpPr>
            <a:spLocks noGrp="1"/>
          </p:cNvSpPr>
          <p:nvPr>
            <p:ph type="sldNum" sz="quarter" idx="12"/>
          </p:nvPr>
        </p:nvSpPr>
        <p:spPr/>
        <p:txBody>
          <a:bodyPr/>
          <a:lstStyle>
            <a:lvl1pPr>
              <a:defRPr/>
            </a:lvl1pPr>
          </a:lstStyle>
          <a:p>
            <a:pPr>
              <a:defRPr/>
            </a:pPr>
            <a:fld id="{263EF3F5-FB9A-4BEB-98F0-5DBA7DB38E64}" type="slidenum">
              <a:rPr lang="en-US" altLang="de-DE"/>
              <a:pPr>
                <a:defRPr/>
              </a:pPr>
              <a:t>‹Nr.›</a:t>
            </a:fld>
            <a:endParaRPr lang="en-US" altLang="de-DE"/>
          </a:p>
        </p:txBody>
      </p:sp>
    </p:spTree>
    <p:extLst>
      <p:ext uri="{BB962C8B-B14F-4D97-AF65-F5344CB8AC3E}">
        <p14:creationId xmlns:p14="http://schemas.microsoft.com/office/powerpoint/2010/main" val="62318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1514475" y="1714500"/>
            <a:ext cx="27246263" cy="713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de-DE" altLang="de-DE"/>
              <a:t>Mastertitelformat bearbeiten</a:t>
            </a:r>
            <a:endParaRPr lang="en-US" altLang="de-DE"/>
          </a:p>
        </p:txBody>
      </p:sp>
      <p:sp>
        <p:nvSpPr>
          <p:cNvPr id="1027" name="Textplatzhalter 2"/>
          <p:cNvSpPr>
            <a:spLocks noGrp="1"/>
          </p:cNvSpPr>
          <p:nvPr>
            <p:ph type="body" idx="1"/>
          </p:nvPr>
        </p:nvSpPr>
        <p:spPr bwMode="auto">
          <a:xfrm>
            <a:off x="1514475" y="9986963"/>
            <a:ext cx="27246263" cy="2824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en-US" altLang="de-DE"/>
          </a:p>
        </p:txBody>
      </p:sp>
      <p:sp>
        <p:nvSpPr>
          <p:cNvPr id="4" name="Datumsplatzhalter 3"/>
          <p:cNvSpPr>
            <a:spLocks noGrp="1"/>
          </p:cNvSpPr>
          <p:nvPr>
            <p:ph type="dt" sz="half" idx="2"/>
          </p:nvPr>
        </p:nvSpPr>
        <p:spPr>
          <a:xfrm>
            <a:off x="1514475" y="39673213"/>
            <a:ext cx="7062788" cy="2278062"/>
          </a:xfrm>
          <a:prstGeom prst="rect">
            <a:avLst/>
          </a:prstGeom>
        </p:spPr>
        <p:txBody>
          <a:bodyPr vert="horz" wrap="square" lIns="417588" tIns="208794" rIns="417588" bIns="208794" numCol="1" anchor="ctr" anchorCtr="0" compatLnSpc="1">
            <a:prstTxWarp prst="textNoShape">
              <a:avLst/>
            </a:prstTxWarp>
          </a:bodyPr>
          <a:lstStyle>
            <a:lvl1pPr>
              <a:defRPr sz="5500">
                <a:solidFill>
                  <a:srgbClr val="898989"/>
                </a:solidFill>
                <a:latin typeface="Calibri" pitchFamily="1" charset="0"/>
                <a:ea typeface="ＭＳ Ｐゴシック" pitchFamily="1" charset="-128"/>
              </a:defRPr>
            </a:lvl1pPr>
          </a:lstStyle>
          <a:p>
            <a:pPr>
              <a:defRPr/>
            </a:pPr>
            <a:fld id="{7AC587EB-A88A-477B-8594-744D17F71B74}" type="datetime1">
              <a:rPr lang="de-DE" altLang="de-DE"/>
              <a:pPr>
                <a:defRPr/>
              </a:pPr>
              <a:t>22.04.2017</a:t>
            </a:fld>
            <a:endParaRPr lang="en-US" altLang="de-DE"/>
          </a:p>
        </p:txBody>
      </p:sp>
      <p:sp>
        <p:nvSpPr>
          <p:cNvPr id="5" name="Fußzeilenplatzhalt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2087941" fontAlgn="auto">
              <a:spcBef>
                <a:spcPts val="0"/>
              </a:spcBef>
              <a:spcAft>
                <a:spcPts val="0"/>
              </a:spcAft>
              <a:defRPr sz="5500">
                <a:solidFill>
                  <a:schemeClr val="tx1">
                    <a:tint val="75000"/>
                  </a:schemeClr>
                </a:solidFill>
                <a:latin typeface="+mn-lt"/>
                <a:ea typeface="+mn-ea"/>
                <a:cs typeface="+mn-cs"/>
              </a:defRPr>
            </a:lvl1pPr>
          </a:lstStyle>
          <a:p>
            <a:pPr>
              <a:defRPr/>
            </a:pPr>
            <a:endParaRPr lang="en-US"/>
          </a:p>
        </p:txBody>
      </p:sp>
      <p:sp>
        <p:nvSpPr>
          <p:cNvPr id="6" name="Foliennummernplatzhalter 5"/>
          <p:cNvSpPr>
            <a:spLocks noGrp="1"/>
          </p:cNvSpPr>
          <p:nvPr>
            <p:ph type="sldNum" sz="quarter" idx="4"/>
          </p:nvPr>
        </p:nvSpPr>
        <p:spPr>
          <a:xfrm>
            <a:off x="21697950" y="39673213"/>
            <a:ext cx="7062788" cy="2278062"/>
          </a:xfrm>
          <a:prstGeom prst="rect">
            <a:avLst/>
          </a:prstGeom>
        </p:spPr>
        <p:txBody>
          <a:bodyPr vert="horz" wrap="square" lIns="417588" tIns="208794" rIns="417588" bIns="208794" numCol="1" anchor="ctr" anchorCtr="0" compatLnSpc="1">
            <a:prstTxWarp prst="textNoShape">
              <a:avLst/>
            </a:prstTxWarp>
          </a:bodyPr>
          <a:lstStyle>
            <a:lvl1pPr algn="r">
              <a:defRPr sz="5500">
                <a:solidFill>
                  <a:srgbClr val="898989"/>
                </a:solidFill>
                <a:latin typeface="Calibri" pitchFamily="1" charset="0"/>
                <a:ea typeface="ＭＳ Ｐゴシック" pitchFamily="1" charset="-128"/>
              </a:defRPr>
            </a:lvl1pPr>
          </a:lstStyle>
          <a:p>
            <a:pPr>
              <a:defRPr/>
            </a:pPr>
            <a:fld id="{2D2A8316-D93E-4F71-AB81-C208C0B2E45C}" type="slidenum">
              <a:rPr lang="en-US" altLang="de-DE"/>
              <a:pPr>
                <a:defRPr/>
              </a:pPr>
              <a:t>‹Nr.›</a:t>
            </a:fld>
            <a:endParaRPr lang="en-US"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7563" rtl="0" eaLnBrk="0" fontAlgn="base" hangingPunct="0">
        <a:spcBef>
          <a:spcPct val="0"/>
        </a:spcBef>
        <a:spcAft>
          <a:spcPct val="0"/>
        </a:spcAft>
        <a:defRPr sz="20100" kern="1200">
          <a:solidFill>
            <a:schemeClr val="tx1"/>
          </a:solidFill>
          <a:latin typeface="+mj-lt"/>
          <a:ea typeface="ＭＳ Ｐゴシック" pitchFamily="-108" charset="-128"/>
          <a:cs typeface="ＭＳ Ｐゴシック" pitchFamily="-108" charset="-128"/>
        </a:defRPr>
      </a:lvl1pPr>
      <a:lvl2pPr algn="ctr" defTabSz="2087563" rtl="0" eaLnBrk="0" fontAlgn="base" hangingPunct="0">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2pPr>
      <a:lvl3pPr algn="ctr" defTabSz="2087563" rtl="0" eaLnBrk="0" fontAlgn="base" hangingPunct="0">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3pPr>
      <a:lvl4pPr algn="ctr" defTabSz="2087563" rtl="0" eaLnBrk="0" fontAlgn="base" hangingPunct="0">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4pPr>
      <a:lvl5pPr algn="ctr" defTabSz="2087563" rtl="0" eaLnBrk="0" fontAlgn="base" hangingPunct="0">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5pPr>
      <a:lvl6pPr marL="457200" algn="ctr" defTabSz="2087563" rtl="0" fontAlgn="base">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6pPr>
      <a:lvl7pPr marL="914400" algn="ctr" defTabSz="2087563" rtl="0" fontAlgn="base">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7pPr>
      <a:lvl8pPr marL="1371600" algn="ctr" defTabSz="2087563" rtl="0" fontAlgn="base">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8pPr>
      <a:lvl9pPr marL="1828800" algn="ctr" defTabSz="2087563" rtl="0" fontAlgn="base">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9pPr>
    </p:titleStyle>
    <p:bodyStyle>
      <a:lvl1pPr marL="1565275" indent="-1565275" algn="l" defTabSz="2087563" rtl="0" eaLnBrk="0" fontAlgn="base" hangingPunct="0">
        <a:spcBef>
          <a:spcPct val="20000"/>
        </a:spcBef>
        <a:spcAft>
          <a:spcPct val="0"/>
        </a:spcAft>
        <a:buFont typeface="Arial" charset="0"/>
        <a:buChar char="•"/>
        <a:defRPr sz="14600" kern="1200">
          <a:solidFill>
            <a:schemeClr val="tx1"/>
          </a:solidFill>
          <a:latin typeface="+mn-lt"/>
          <a:ea typeface="ＭＳ Ｐゴシック" pitchFamily="-108" charset="-128"/>
          <a:cs typeface="ＭＳ Ｐゴシック" pitchFamily="-108" charset="-128"/>
        </a:defRPr>
      </a:lvl1pPr>
      <a:lvl2pPr marL="3392488" indent="-1304925" algn="l" defTabSz="2087563" rtl="0" eaLnBrk="0" fontAlgn="base" hangingPunct="0">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2pPr>
      <a:lvl3pPr marL="5219700" indent="-1042988" algn="l" defTabSz="2087563" rtl="0" eaLnBrk="0" fontAlgn="base" hangingPunct="0">
        <a:spcBef>
          <a:spcPct val="20000"/>
        </a:spcBef>
        <a:spcAft>
          <a:spcPct val="0"/>
        </a:spcAft>
        <a:buFont typeface="Arial" charset="0"/>
        <a:buChar char="•"/>
        <a:defRPr sz="11000" kern="1200">
          <a:solidFill>
            <a:schemeClr val="tx1"/>
          </a:solidFill>
          <a:latin typeface="+mn-lt"/>
          <a:ea typeface="ＭＳ Ｐゴシック" pitchFamily="-108" charset="-128"/>
          <a:cs typeface="+mn-cs"/>
        </a:defRPr>
      </a:lvl3pPr>
      <a:lvl4pPr marL="7307263" indent="-1042988" algn="l" defTabSz="2087563" rtl="0" eaLnBrk="0" fontAlgn="base" hangingPunct="0">
        <a:spcBef>
          <a:spcPct val="20000"/>
        </a:spcBef>
        <a:spcAft>
          <a:spcPct val="0"/>
        </a:spcAft>
        <a:buFont typeface="Arial" charset="0"/>
        <a:buChar char="–"/>
        <a:defRPr sz="9100" kern="1200">
          <a:solidFill>
            <a:schemeClr val="tx1"/>
          </a:solidFill>
          <a:latin typeface="+mn-lt"/>
          <a:ea typeface="ＭＳ Ｐゴシック" pitchFamily="-108" charset="-128"/>
          <a:cs typeface="+mn-cs"/>
        </a:defRPr>
      </a:lvl4pPr>
      <a:lvl5pPr marL="9394825" indent="-1042988" algn="l" defTabSz="2087563" rtl="0" eaLnBrk="0" fontAlgn="base" hangingPunct="0">
        <a:spcBef>
          <a:spcPct val="20000"/>
        </a:spcBef>
        <a:spcAft>
          <a:spcPct val="0"/>
        </a:spcAft>
        <a:buFont typeface="Arial" charset="0"/>
        <a:buChar char="»"/>
        <a:defRPr sz="9100" kern="1200">
          <a:solidFill>
            <a:schemeClr val="tx1"/>
          </a:solidFill>
          <a:latin typeface="+mn-lt"/>
          <a:ea typeface="ＭＳ Ｐゴシック" pitchFamily="-108" charset="-128"/>
          <a:cs typeface="+mn-cs"/>
        </a:defRPr>
      </a:lvl5pPr>
      <a:lvl6pPr marL="11483675" indent="-1043970" algn="l" defTabSz="2087941" rtl="0" eaLnBrk="1" latinLnBrk="0" hangingPunct="1">
        <a:spcBef>
          <a:spcPct val="20000"/>
        </a:spcBef>
        <a:buFont typeface="Arial"/>
        <a:buChar char="•"/>
        <a:defRPr sz="9100" kern="1200">
          <a:solidFill>
            <a:schemeClr val="tx1"/>
          </a:solidFill>
          <a:latin typeface="+mn-lt"/>
          <a:ea typeface="+mn-ea"/>
          <a:cs typeface="+mn-cs"/>
        </a:defRPr>
      </a:lvl6pPr>
      <a:lvl7pPr marL="13571616" indent="-1043970" algn="l" defTabSz="2087941" rtl="0" eaLnBrk="1" latinLnBrk="0" hangingPunct="1">
        <a:spcBef>
          <a:spcPct val="20000"/>
        </a:spcBef>
        <a:buFont typeface="Arial"/>
        <a:buChar char="•"/>
        <a:defRPr sz="9100" kern="1200">
          <a:solidFill>
            <a:schemeClr val="tx1"/>
          </a:solidFill>
          <a:latin typeface="+mn-lt"/>
          <a:ea typeface="+mn-ea"/>
          <a:cs typeface="+mn-cs"/>
        </a:defRPr>
      </a:lvl7pPr>
      <a:lvl8pPr marL="15659557" indent="-1043970" algn="l" defTabSz="2087941" rtl="0" eaLnBrk="1" latinLnBrk="0" hangingPunct="1">
        <a:spcBef>
          <a:spcPct val="20000"/>
        </a:spcBef>
        <a:buFont typeface="Arial"/>
        <a:buChar char="•"/>
        <a:defRPr sz="9100" kern="1200">
          <a:solidFill>
            <a:schemeClr val="tx1"/>
          </a:solidFill>
          <a:latin typeface="+mn-lt"/>
          <a:ea typeface="+mn-ea"/>
          <a:cs typeface="+mn-cs"/>
        </a:defRPr>
      </a:lvl8pPr>
      <a:lvl9pPr marL="17747498" indent="-1043970" algn="l" defTabSz="2087941"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de-DE"/>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https://scontent-fra3-1.xx.fbcdn.net/v/t34.0-12/18035454_10210562581995808_2069580066_n.png?oh=984e296cc38672390d4284694e835114&amp;oe=58FD6E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1000" y="14403517"/>
            <a:ext cx="5672788" cy="4538230"/>
          </a:xfrm>
          <a:prstGeom prst="rect">
            <a:avLst/>
          </a:prstGeom>
          <a:noFill/>
          <a:extLst>
            <a:ext uri="{909E8E84-426E-40DD-AFC4-6F175D3DCCD1}">
              <a14:hiddenFill xmlns:a14="http://schemas.microsoft.com/office/drawing/2010/main">
                <a:solidFill>
                  <a:srgbClr val="FFFFFF"/>
                </a:solidFill>
              </a14:hiddenFill>
            </a:ext>
          </a:extLst>
        </p:spPr>
      </p:pic>
      <p:pic>
        <p:nvPicPr>
          <p:cNvPr id="90" name="Grafik 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75" y="403399"/>
            <a:ext cx="29223056" cy="3519504"/>
          </a:xfrm>
          <a:prstGeom prst="rect">
            <a:avLst/>
          </a:prstGeom>
          <a:ln>
            <a:solidFill>
              <a:srgbClr val="01824C"/>
            </a:solidFill>
          </a:ln>
        </p:spPr>
      </p:pic>
      <p:sp>
        <p:nvSpPr>
          <p:cNvPr id="91" name="AutoShape 6" descr="https://www.bio.ifi.lmu.de/webfm_send/3783"/>
          <p:cNvSpPr>
            <a:spLocks noChangeAspect="1" noChangeArrowheads="1"/>
          </p:cNvSpPr>
          <p:nvPr/>
        </p:nvSpPr>
        <p:spPr bwMode="auto">
          <a:xfrm>
            <a:off x="155575" y="-433334"/>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2" name="Textfeld 91"/>
          <p:cNvSpPr txBox="1"/>
          <p:nvPr/>
        </p:nvSpPr>
        <p:spPr>
          <a:xfrm>
            <a:off x="9016926" y="2175745"/>
            <a:ext cx="12529392" cy="1938992"/>
          </a:xfrm>
          <a:prstGeom prst="rect">
            <a:avLst/>
          </a:prstGeom>
          <a:noFill/>
        </p:spPr>
        <p:txBody>
          <a:bodyPr wrap="square" rtlCol="0">
            <a:spAutoFit/>
          </a:bodyPr>
          <a:lstStyle/>
          <a:p>
            <a:r>
              <a:rPr lang="en-US" altLang="de-DE" sz="6000" b="1" dirty="0" err="1" smtClean="0">
                <a:solidFill>
                  <a:schemeClr val="bg1"/>
                </a:solidFill>
              </a:rPr>
              <a:t>Bioinformatik</a:t>
            </a:r>
            <a:endParaRPr lang="en-US" altLang="de-DE" sz="6000" b="1" dirty="0" smtClean="0">
              <a:solidFill>
                <a:schemeClr val="bg1"/>
              </a:solidFill>
            </a:endParaRPr>
          </a:p>
          <a:p>
            <a:r>
              <a:rPr lang="en-US" altLang="de-DE" sz="6000" b="1" dirty="0" err="1" smtClean="0">
                <a:solidFill>
                  <a:schemeClr val="bg1"/>
                </a:solidFill>
              </a:rPr>
              <a:t>Lehre</a:t>
            </a:r>
            <a:endParaRPr lang="en-US" altLang="de-DE" sz="6000" dirty="0">
              <a:solidFill>
                <a:schemeClr val="bg1"/>
              </a:solidFill>
            </a:endParaRPr>
          </a:p>
        </p:txBody>
      </p:sp>
      <p:sp>
        <p:nvSpPr>
          <p:cNvPr id="93" name="Textfeld 92"/>
          <p:cNvSpPr txBox="1"/>
          <p:nvPr/>
        </p:nvSpPr>
        <p:spPr>
          <a:xfrm>
            <a:off x="9016926" y="741969"/>
            <a:ext cx="12529392" cy="1384995"/>
          </a:xfrm>
          <a:prstGeom prst="rect">
            <a:avLst/>
          </a:prstGeom>
          <a:noFill/>
        </p:spPr>
        <p:txBody>
          <a:bodyPr wrap="square" rtlCol="0">
            <a:spAutoFit/>
          </a:bodyPr>
          <a:lstStyle/>
          <a:p>
            <a:r>
              <a:rPr lang="en-US" altLang="de-DE" sz="2800" dirty="0" smtClean="0">
                <a:solidFill>
                  <a:schemeClr val="bg1"/>
                </a:solidFill>
                <a:cs typeface="Arial" charset="0"/>
              </a:rPr>
              <a:t>Lehr</a:t>
            </a:r>
            <a:r>
              <a:rPr lang="en-US" altLang="de-DE" sz="2800" dirty="0">
                <a:solidFill>
                  <a:schemeClr val="bg1"/>
                </a:solidFill>
                <a:cs typeface="Arial" charset="0"/>
              </a:rPr>
              <a:t>- und </a:t>
            </a:r>
            <a:r>
              <a:rPr lang="en-US" altLang="de-DE" sz="2800" dirty="0" err="1">
                <a:solidFill>
                  <a:schemeClr val="bg1"/>
                </a:solidFill>
                <a:cs typeface="Arial" charset="0"/>
              </a:rPr>
              <a:t>Forschungseinheit</a:t>
            </a:r>
            <a:r>
              <a:rPr lang="en-US" altLang="de-DE" sz="2800" dirty="0">
                <a:solidFill>
                  <a:schemeClr val="bg1"/>
                </a:solidFill>
                <a:cs typeface="Arial" charset="0"/>
              </a:rPr>
              <a:t> </a:t>
            </a:r>
            <a:r>
              <a:rPr lang="en-US" altLang="de-DE" sz="2800" dirty="0" err="1" smtClean="0">
                <a:solidFill>
                  <a:schemeClr val="bg1"/>
                </a:solidFill>
                <a:cs typeface="Arial" charset="0"/>
              </a:rPr>
              <a:t>Bioinformatik</a:t>
            </a:r>
            <a:r>
              <a:rPr lang="en-US" altLang="de-DE" sz="2800" dirty="0" smtClean="0">
                <a:solidFill>
                  <a:schemeClr val="bg1"/>
                </a:solidFill>
                <a:cs typeface="Arial" charset="0"/>
              </a:rPr>
              <a:t> </a:t>
            </a:r>
          </a:p>
          <a:p>
            <a:r>
              <a:rPr lang="en-US" altLang="de-DE" sz="2800" dirty="0" err="1" smtClean="0">
                <a:solidFill>
                  <a:schemeClr val="bg1"/>
                </a:solidFill>
                <a:cs typeface="Arial" charset="0"/>
              </a:rPr>
              <a:t>Institut</a:t>
            </a:r>
            <a:r>
              <a:rPr lang="en-US" altLang="de-DE" sz="2800" dirty="0" smtClean="0">
                <a:solidFill>
                  <a:schemeClr val="bg1"/>
                </a:solidFill>
                <a:cs typeface="Arial" charset="0"/>
              </a:rPr>
              <a:t> </a:t>
            </a:r>
            <a:r>
              <a:rPr lang="en-US" altLang="de-DE" sz="2800" dirty="0" err="1">
                <a:solidFill>
                  <a:schemeClr val="bg1"/>
                </a:solidFill>
                <a:cs typeface="Arial" charset="0"/>
              </a:rPr>
              <a:t>für</a:t>
            </a:r>
            <a:r>
              <a:rPr lang="en-US" altLang="de-DE" sz="2800" dirty="0">
                <a:solidFill>
                  <a:schemeClr val="bg1"/>
                </a:solidFill>
                <a:cs typeface="Arial" charset="0"/>
              </a:rPr>
              <a:t> </a:t>
            </a:r>
            <a:r>
              <a:rPr lang="en-US" altLang="de-DE" sz="2800" dirty="0" err="1">
                <a:solidFill>
                  <a:schemeClr val="bg1"/>
                </a:solidFill>
                <a:cs typeface="Arial" charset="0"/>
              </a:rPr>
              <a:t>Informatik</a:t>
            </a:r>
            <a:endParaRPr lang="en-US" altLang="de-DE" sz="2800" dirty="0">
              <a:solidFill>
                <a:schemeClr val="bg1"/>
              </a:solidFill>
              <a:cs typeface="Arial" charset="0"/>
            </a:endParaRPr>
          </a:p>
          <a:p>
            <a:r>
              <a:rPr lang="en-US" altLang="de-DE" sz="2800" dirty="0">
                <a:solidFill>
                  <a:schemeClr val="bg1"/>
                </a:solidFill>
                <a:cs typeface="Arial" charset="0"/>
              </a:rPr>
              <a:t>Ludwig-</a:t>
            </a:r>
            <a:r>
              <a:rPr lang="en-US" altLang="de-DE" sz="2800" dirty="0" err="1">
                <a:solidFill>
                  <a:schemeClr val="bg1"/>
                </a:solidFill>
                <a:cs typeface="Arial" charset="0"/>
              </a:rPr>
              <a:t>Maximilians</a:t>
            </a:r>
            <a:r>
              <a:rPr lang="en-US" altLang="de-DE" sz="2800" dirty="0">
                <a:solidFill>
                  <a:schemeClr val="bg1"/>
                </a:solidFill>
                <a:cs typeface="Arial" charset="0"/>
              </a:rPr>
              <a:t>-</a:t>
            </a:r>
            <a:r>
              <a:rPr lang="en-US" altLang="de-DE" sz="2800" dirty="0" err="1">
                <a:solidFill>
                  <a:schemeClr val="bg1"/>
                </a:solidFill>
                <a:cs typeface="Arial" charset="0"/>
              </a:rPr>
              <a:t>Universität</a:t>
            </a:r>
            <a:r>
              <a:rPr lang="en-US" altLang="de-DE" sz="2800" dirty="0">
                <a:solidFill>
                  <a:schemeClr val="bg1"/>
                </a:solidFill>
                <a:cs typeface="Arial" charset="0"/>
              </a:rPr>
              <a:t> </a:t>
            </a:r>
            <a:r>
              <a:rPr lang="en-US" altLang="de-DE" sz="2800" dirty="0" err="1" smtClean="0">
                <a:solidFill>
                  <a:schemeClr val="bg1"/>
                </a:solidFill>
                <a:cs typeface="Arial" charset="0"/>
              </a:rPr>
              <a:t>München</a:t>
            </a:r>
            <a:endParaRPr lang="en-US" altLang="de-DE" sz="3200" b="1" dirty="0">
              <a:solidFill>
                <a:schemeClr val="bg1"/>
              </a:solidFill>
              <a:cs typeface="Arial" charset="0"/>
            </a:endParaRPr>
          </a:p>
        </p:txBody>
      </p:sp>
      <p:sp>
        <p:nvSpPr>
          <p:cNvPr id="2" name="Textfeld 1"/>
          <p:cNvSpPr txBox="1"/>
          <p:nvPr/>
        </p:nvSpPr>
        <p:spPr>
          <a:xfrm>
            <a:off x="155575" y="4285674"/>
            <a:ext cx="30315368" cy="3724096"/>
          </a:xfrm>
          <a:prstGeom prst="rect">
            <a:avLst/>
          </a:prstGeom>
          <a:noFill/>
        </p:spPr>
        <p:txBody>
          <a:bodyPr wrap="square" rtlCol="0">
            <a:spAutoFit/>
          </a:bodyPr>
          <a:lstStyle/>
          <a:p>
            <a:pPr algn="ctr"/>
            <a:r>
              <a:rPr lang="de-DE" b="1" dirty="0" err="1"/>
              <a:t>MinION-BowTie</a:t>
            </a:r>
            <a:r>
              <a:rPr lang="de-DE" dirty="0"/>
              <a:t> </a:t>
            </a:r>
            <a:endParaRPr lang="de-DE" dirty="0" smtClean="0"/>
          </a:p>
          <a:p>
            <a:pPr algn="ctr"/>
            <a:r>
              <a:rPr lang="de-DE" sz="6600" b="1" dirty="0" smtClean="0"/>
              <a:t>New </a:t>
            </a:r>
            <a:r>
              <a:rPr lang="de-DE" sz="6600" b="1" dirty="0" err="1"/>
              <a:t>Bowtie-based</a:t>
            </a:r>
            <a:r>
              <a:rPr lang="de-DE" sz="6600" b="1" dirty="0"/>
              <a:t> Mapper </a:t>
            </a:r>
            <a:r>
              <a:rPr lang="de-DE" sz="6600" b="1" dirty="0" err="1"/>
              <a:t>for</a:t>
            </a:r>
            <a:r>
              <a:rPr lang="de-DE" sz="6600" b="1" dirty="0"/>
              <a:t> </a:t>
            </a:r>
            <a:r>
              <a:rPr lang="de-DE" sz="6600" b="1" dirty="0" err="1"/>
              <a:t>long</a:t>
            </a:r>
            <a:r>
              <a:rPr lang="de-DE" sz="6600" b="1" dirty="0"/>
              <a:t> </a:t>
            </a:r>
            <a:r>
              <a:rPr lang="de-DE" sz="6600" b="1" dirty="0" err="1"/>
              <a:t>reads</a:t>
            </a:r>
            <a:r>
              <a:rPr lang="de-DE" sz="6600" b="1" dirty="0"/>
              <a:t> </a:t>
            </a:r>
            <a:r>
              <a:rPr lang="de-DE" sz="6600" b="1" dirty="0" err="1"/>
              <a:t>with</a:t>
            </a:r>
            <a:r>
              <a:rPr lang="de-DE" sz="6600" b="1" dirty="0"/>
              <a:t> high </a:t>
            </a:r>
            <a:r>
              <a:rPr lang="de-DE" sz="6600" b="1" dirty="0" err="1"/>
              <a:t>error</a:t>
            </a:r>
            <a:r>
              <a:rPr lang="de-DE" sz="6600" b="1" dirty="0"/>
              <a:t> rate </a:t>
            </a:r>
            <a:endParaRPr lang="de-DE" sz="6600" b="1" dirty="0" smtClean="0"/>
          </a:p>
          <a:p>
            <a:pPr algn="ctr"/>
            <a:r>
              <a:rPr lang="de-DE" sz="4400" dirty="0" smtClean="0"/>
              <a:t>Florian </a:t>
            </a:r>
            <a:r>
              <a:rPr lang="de-DE" sz="4400" dirty="0" err="1"/>
              <a:t>Tichawa</a:t>
            </a:r>
            <a:r>
              <a:rPr lang="de-DE" sz="4400" dirty="0"/>
              <a:t>, Jonas Galli, Ron </a:t>
            </a:r>
            <a:r>
              <a:rPr lang="de-DE" sz="4400" dirty="0" err="1"/>
              <a:t>Fechtner</a:t>
            </a:r>
            <a:r>
              <a:rPr lang="de-DE" sz="4400" dirty="0"/>
              <a:t>, Felix </a:t>
            </a:r>
            <a:r>
              <a:rPr lang="de-DE" sz="4400" dirty="0" err="1"/>
              <a:t>Offensperger</a:t>
            </a:r>
            <a:r>
              <a:rPr lang="de-DE" sz="4400" dirty="0"/>
              <a:t> </a:t>
            </a:r>
            <a:endParaRPr lang="de-DE" sz="4400" dirty="0" smtClean="0"/>
          </a:p>
          <a:p>
            <a:pPr algn="ctr"/>
            <a:r>
              <a:rPr lang="de-DE" sz="4400" dirty="0" smtClean="0"/>
              <a:t>Praktikum </a:t>
            </a:r>
            <a:r>
              <a:rPr lang="de-DE" sz="4400" dirty="0"/>
              <a:t>Genomorientierte Bioinformatik </a:t>
            </a:r>
            <a:r>
              <a:rPr lang="de-DE" sz="4400" dirty="0" err="1"/>
              <a:t>Ws</a:t>
            </a:r>
            <a:r>
              <a:rPr lang="de-DE" sz="4400" dirty="0"/>
              <a:t> 2016-2017</a:t>
            </a:r>
            <a:endParaRPr lang="de-DE" sz="4400" dirty="0"/>
          </a:p>
        </p:txBody>
      </p:sp>
      <p:sp>
        <p:nvSpPr>
          <p:cNvPr id="3" name="Textfeld 2"/>
          <p:cNvSpPr txBox="1"/>
          <p:nvPr/>
        </p:nvSpPr>
        <p:spPr>
          <a:xfrm>
            <a:off x="5412159" y="8800481"/>
            <a:ext cx="19734559" cy="1107996"/>
          </a:xfrm>
          <a:prstGeom prst="rect">
            <a:avLst/>
          </a:prstGeom>
          <a:noFill/>
        </p:spPr>
        <p:txBody>
          <a:bodyPr wrap="square" rtlCol="0">
            <a:spAutoFit/>
          </a:bodyPr>
          <a:lstStyle/>
          <a:p>
            <a:r>
              <a:rPr lang="de-DE" sz="6600" dirty="0" err="1" smtClean="0"/>
              <a:t>Introduction</a:t>
            </a:r>
            <a:r>
              <a:rPr lang="de-DE" sz="6600" dirty="0" smtClean="0"/>
              <a:t> in </a:t>
            </a:r>
            <a:r>
              <a:rPr lang="de-DE" sz="6600" dirty="0" err="1" smtClean="0"/>
              <a:t>MinION</a:t>
            </a:r>
            <a:r>
              <a:rPr lang="de-DE" sz="6600" dirty="0" smtClean="0"/>
              <a:t> </a:t>
            </a:r>
            <a:r>
              <a:rPr lang="de-DE" sz="6600" dirty="0" err="1" smtClean="0"/>
              <a:t>reads</a:t>
            </a:r>
            <a:r>
              <a:rPr lang="de-DE" sz="6600" dirty="0" smtClean="0"/>
              <a:t> </a:t>
            </a:r>
            <a:r>
              <a:rPr lang="de-DE" sz="6600" dirty="0" err="1" smtClean="0"/>
              <a:t>and</a:t>
            </a:r>
            <a:r>
              <a:rPr lang="de-DE" sz="6600" dirty="0" smtClean="0"/>
              <a:t> </a:t>
            </a:r>
            <a:r>
              <a:rPr lang="de-DE" sz="6600" dirty="0" err="1" smtClean="0"/>
              <a:t>goal</a:t>
            </a:r>
            <a:r>
              <a:rPr lang="de-DE" sz="6600" dirty="0" smtClean="0"/>
              <a:t> </a:t>
            </a:r>
            <a:r>
              <a:rPr lang="de-DE" sz="6600" dirty="0" err="1" smtClean="0"/>
              <a:t>of</a:t>
            </a:r>
            <a:r>
              <a:rPr lang="de-DE" sz="6600" dirty="0" smtClean="0"/>
              <a:t> </a:t>
            </a:r>
            <a:r>
              <a:rPr lang="de-DE" sz="6600" dirty="0" err="1" smtClean="0"/>
              <a:t>the</a:t>
            </a:r>
            <a:r>
              <a:rPr lang="de-DE" sz="6600" dirty="0" smtClean="0"/>
              <a:t> </a:t>
            </a:r>
            <a:r>
              <a:rPr lang="de-DE" sz="6600" dirty="0" err="1" smtClean="0"/>
              <a:t>project</a:t>
            </a:r>
            <a:endParaRPr lang="de-DE" sz="6600" dirty="0"/>
          </a:p>
        </p:txBody>
      </p:sp>
      <p:sp>
        <p:nvSpPr>
          <p:cNvPr id="4" name="Abgerundetes Rechteck 3"/>
          <p:cNvSpPr/>
          <p:nvPr/>
        </p:nvSpPr>
        <p:spPr>
          <a:xfrm>
            <a:off x="155575" y="8199367"/>
            <a:ext cx="29942175" cy="1077744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Abgerundetes Rechteck 8"/>
          <p:cNvSpPr/>
          <p:nvPr/>
        </p:nvSpPr>
        <p:spPr>
          <a:xfrm>
            <a:off x="155574" y="30804836"/>
            <a:ext cx="29942175" cy="1163830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 name="Abgerundetes Rechteck 9"/>
          <p:cNvSpPr/>
          <p:nvPr/>
        </p:nvSpPr>
        <p:spPr>
          <a:xfrm>
            <a:off x="155575" y="19166405"/>
            <a:ext cx="29942175" cy="1140073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Textfeld 4"/>
          <p:cNvSpPr txBox="1"/>
          <p:nvPr/>
        </p:nvSpPr>
        <p:spPr>
          <a:xfrm>
            <a:off x="6135944" y="10971809"/>
            <a:ext cx="6678535" cy="6863417"/>
          </a:xfrm>
          <a:prstGeom prst="rect">
            <a:avLst/>
          </a:prstGeom>
          <a:noFill/>
        </p:spPr>
        <p:txBody>
          <a:bodyPr wrap="square" rtlCol="0">
            <a:spAutoFit/>
          </a:bodyPr>
          <a:lstStyle/>
          <a:p>
            <a:pPr algn="just"/>
            <a:r>
              <a:rPr lang="en-GB" sz="2000" dirty="0"/>
              <a:t>In February of 2012, the ONT (Oxford Nanopore Technologies) launched a new device with the size of a USB memory stick. This device should be the future of DNA sequencing, the so-called </a:t>
            </a:r>
            <a:r>
              <a:rPr lang="en-GB" sz="2000" dirty="0" err="1"/>
              <a:t>MinION</a:t>
            </a:r>
            <a:r>
              <a:rPr lang="en-GB" sz="2000" dirty="0"/>
              <a:t>. Through low cost, portability and quickness, </a:t>
            </a:r>
            <a:r>
              <a:rPr lang="en-GB" sz="2000" dirty="0" err="1"/>
              <a:t>MinION</a:t>
            </a:r>
            <a:r>
              <a:rPr lang="en-GB" sz="2000" dirty="0"/>
              <a:t> should make sequencing universally accessible. </a:t>
            </a:r>
            <a:endParaRPr lang="de-DE" sz="2000" dirty="0"/>
          </a:p>
          <a:p>
            <a:pPr algn="just"/>
            <a:r>
              <a:rPr lang="en-GB" sz="2000" dirty="0"/>
              <a:t>The basis of this technology is the protein </a:t>
            </a:r>
            <a:r>
              <a:rPr lang="en-GB" sz="2000" dirty="0" smtClean="0"/>
              <a:t>nanopore. This </a:t>
            </a:r>
            <a:r>
              <a:rPr lang="en-GB" sz="2000" dirty="0"/>
              <a:t>protein is inserted into a </a:t>
            </a:r>
            <a:r>
              <a:rPr lang="en-GB" sz="2000" dirty="0" smtClean="0"/>
              <a:t>membrane. Due </a:t>
            </a:r>
            <a:r>
              <a:rPr lang="en-GB" sz="2000" dirty="0"/>
              <a:t>to the high electrical resistance of the membrane an electric current can be generated through the nanopore when applying a potential across the membrane. If a single molecule passes through the </a:t>
            </a:r>
            <a:r>
              <a:rPr lang="en-GB" sz="2000" dirty="0" smtClean="0"/>
              <a:t>pore, </a:t>
            </a:r>
            <a:r>
              <a:rPr lang="en-GB" sz="2000" dirty="0"/>
              <a:t>this event creates a characteristic disruption in current, called the nanopore signal. By measuring this interruption, the molecule can be identified. For the sequencing of DNA, a strand is passed through a nanopore. The current is changed as the bases G, A, T and C pass through the pore in different combinations. Highly scalable arrays of these nanopores are placed on microchips for real time sensing of biological molecules. </a:t>
            </a:r>
            <a:endParaRPr lang="de-DE" sz="2000" dirty="0"/>
          </a:p>
          <a:p>
            <a:endParaRPr lang="de-DE" sz="4000" dirty="0"/>
          </a:p>
        </p:txBody>
      </p:sp>
      <p:sp>
        <p:nvSpPr>
          <p:cNvPr id="8" name="Textfeld 7"/>
          <p:cNvSpPr txBox="1"/>
          <p:nvPr/>
        </p:nvSpPr>
        <p:spPr>
          <a:xfrm>
            <a:off x="18131999" y="10583036"/>
            <a:ext cx="6385039" cy="8156079"/>
          </a:xfrm>
          <a:prstGeom prst="rect">
            <a:avLst/>
          </a:prstGeom>
          <a:noFill/>
        </p:spPr>
        <p:txBody>
          <a:bodyPr wrap="square" rtlCol="0">
            <a:spAutoFit/>
          </a:bodyPr>
          <a:lstStyle/>
          <a:p>
            <a:r>
              <a:rPr lang="en-GB" sz="2000" dirty="0"/>
              <a:t>Each molecule of DNA is double stranded, one end contains a loading adaptor and the second one a hairpin adaptor. Firstly, one strand of DNA (called template) is passed through the pore, followed by the hairpin adaptor and then by the second strand (called complement). Then, the information from both strands is used for higher accuracy base calling - and the consensus sequence (2D read) is created</a:t>
            </a:r>
            <a:r>
              <a:rPr lang="en-GB" sz="2000" dirty="0" smtClean="0"/>
              <a:t>. In fact, in most cases, no consensus sequence could be created.</a:t>
            </a:r>
          </a:p>
          <a:p>
            <a:endParaRPr lang="en-GB" sz="2000" dirty="0"/>
          </a:p>
          <a:p>
            <a:r>
              <a:rPr lang="en-GB" sz="2000" dirty="0" smtClean="0"/>
              <a:t>The resulting reads are much longer then commons Illumina reads and with a much higher error rate. Because of this, the mapping of these read to a genome must be modified taking care of these factors. </a:t>
            </a:r>
          </a:p>
          <a:p>
            <a:r>
              <a:rPr lang="en-GB" sz="2000" dirty="0" smtClean="0"/>
              <a:t>Here we compare mappings of three available mappers (LAST, BWA and </a:t>
            </a:r>
            <a:r>
              <a:rPr lang="en-GB" sz="2000" dirty="0" err="1" smtClean="0"/>
              <a:t>GraphMap</a:t>
            </a:r>
            <a:r>
              <a:rPr lang="en-GB" sz="2000" dirty="0" smtClean="0"/>
              <a:t>) on a real and a simulated data set. In fact that differential expression and alternative splicing analysis are nowadays common it became important to work on </a:t>
            </a:r>
            <a:r>
              <a:rPr lang="en-GB" sz="2000" dirty="0" err="1" smtClean="0"/>
              <a:t>RNAseq</a:t>
            </a:r>
            <a:r>
              <a:rPr lang="en-GB" sz="2000" dirty="0" smtClean="0"/>
              <a:t> data.  Since only </a:t>
            </a:r>
            <a:r>
              <a:rPr lang="en-GB" sz="2000" dirty="0" err="1" smtClean="0"/>
              <a:t>GraphMap</a:t>
            </a:r>
            <a:r>
              <a:rPr lang="en-GB" sz="2000" dirty="0" smtClean="0"/>
              <a:t> has published an option for a transcriptomic mapping, the goal of our project is to create a specific mapper for </a:t>
            </a:r>
            <a:r>
              <a:rPr lang="en-GB" sz="2000" dirty="0" err="1" smtClean="0"/>
              <a:t>MinION</a:t>
            </a:r>
            <a:r>
              <a:rPr lang="en-GB" sz="2000" dirty="0" smtClean="0"/>
              <a:t> Reads of the transcriptome.</a:t>
            </a:r>
          </a:p>
          <a:p>
            <a:endParaRPr lang="en-GB" sz="2000" dirty="0"/>
          </a:p>
          <a:p>
            <a:endParaRPr lang="de-DE" sz="2000" dirty="0"/>
          </a:p>
          <a:p>
            <a:endParaRPr lang="de-DE" sz="2400" dirty="0"/>
          </a:p>
        </p:txBody>
      </p:sp>
      <p:pic>
        <p:nvPicPr>
          <p:cNvPr id="11" name="Grafik 10"/>
          <p:cNvPicPr>
            <a:picLocks noChangeAspect="1"/>
          </p:cNvPicPr>
          <p:nvPr/>
        </p:nvPicPr>
        <p:blipFill>
          <a:blip r:embed="rId5"/>
          <a:stretch>
            <a:fillRect/>
          </a:stretch>
        </p:blipFill>
        <p:spPr>
          <a:xfrm>
            <a:off x="247651" y="14102888"/>
            <a:ext cx="5530144" cy="2754074"/>
          </a:xfrm>
          <a:prstGeom prst="rect">
            <a:avLst/>
          </a:prstGeom>
        </p:spPr>
      </p:pic>
      <p:sp>
        <p:nvSpPr>
          <p:cNvPr id="12" name="Textfeld 11"/>
          <p:cNvSpPr txBox="1"/>
          <p:nvPr/>
        </p:nvSpPr>
        <p:spPr>
          <a:xfrm>
            <a:off x="757529" y="16969998"/>
            <a:ext cx="4896544" cy="1077218"/>
          </a:xfrm>
          <a:prstGeom prst="rect">
            <a:avLst/>
          </a:prstGeom>
          <a:noFill/>
        </p:spPr>
        <p:txBody>
          <a:bodyPr wrap="square" rtlCol="0">
            <a:spAutoFit/>
          </a:bodyPr>
          <a:lstStyle/>
          <a:p>
            <a:pPr algn="ctr"/>
            <a:r>
              <a:rPr lang="en-US" sz="1600" dirty="0"/>
              <a:t>Translocation of the template strand of DNA (gold</a:t>
            </a:r>
            <a:r>
              <a:rPr lang="en-US" sz="1600" dirty="0" smtClean="0"/>
              <a:t>), the ligated loading (blue and brown), the hairpin adaptors (red) and the complement strand (blue) through </a:t>
            </a:r>
            <a:r>
              <a:rPr lang="de-DE" sz="1600" dirty="0" err="1" smtClean="0"/>
              <a:t>the</a:t>
            </a:r>
            <a:r>
              <a:rPr lang="de-DE" sz="1600" dirty="0" smtClean="0"/>
              <a:t> nanopore</a:t>
            </a:r>
            <a:endParaRPr lang="de-DE" sz="1600" dirty="0"/>
          </a:p>
        </p:txBody>
      </p:sp>
      <p:pic>
        <p:nvPicPr>
          <p:cNvPr id="1026" name="Picture 2" descr="https://scontent-fra3-1.xx.fbcdn.net/v/t34.0-12/18072412_10210562571715551_590672232_n.png?oh=31919c46f5c80e54866eadc58eae2656&amp;oe=58FDC0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88259" y="22868741"/>
            <a:ext cx="2106958" cy="18018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fra3-1.xx.fbcdn.net/v/t34.0-12/18052526_10210562581835804_754637524_n.png?oh=dd35cfec21d8f4b8388f35632775ae55&amp;oe=58FDB9C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57651" y="10583036"/>
            <a:ext cx="4605688" cy="36845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isultati immagini per minion o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253" y="10087823"/>
            <a:ext cx="4857423" cy="3240813"/>
          </a:xfrm>
          <a:prstGeom prst="rect">
            <a:avLst/>
          </a:prstGeom>
          <a:noFill/>
          <a:extLst>
            <a:ext uri="{909E8E84-426E-40DD-AFC4-6F175D3DCCD1}">
              <a14:hiddenFill xmlns:a14="http://schemas.microsoft.com/office/drawing/2010/main">
                <a:solidFill>
                  <a:srgbClr val="FFFFFF"/>
                </a:solidFill>
              </a14:hiddenFill>
            </a:ext>
          </a:extLst>
        </p:spPr>
      </p:pic>
      <p:sp>
        <p:nvSpPr>
          <p:cNvPr id="22" name="Textfeld 21"/>
          <p:cNvSpPr txBox="1"/>
          <p:nvPr/>
        </p:nvSpPr>
        <p:spPr>
          <a:xfrm>
            <a:off x="3803544" y="20267893"/>
            <a:ext cx="7505941" cy="1107996"/>
          </a:xfrm>
          <a:prstGeom prst="rect">
            <a:avLst/>
          </a:prstGeom>
          <a:noFill/>
        </p:spPr>
        <p:txBody>
          <a:bodyPr wrap="square" rtlCol="0">
            <a:spAutoFit/>
          </a:bodyPr>
          <a:lstStyle/>
          <a:p>
            <a:r>
              <a:rPr lang="de-DE" sz="6600" dirty="0" err="1" smtClean="0"/>
              <a:t>Methods</a:t>
            </a:r>
            <a:endParaRPr lang="de-DE" sz="6600" dirty="0" smtClean="0"/>
          </a:p>
        </p:txBody>
      </p:sp>
      <p:sp>
        <p:nvSpPr>
          <p:cNvPr id="23" name="Textfeld 22"/>
          <p:cNvSpPr txBox="1"/>
          <p:nvPr/>
        </p:nvSpPr>
        <p:spPr>
          <a:xfrm>
            <a:off x="15514398" y="20311266"/>
            <a:ext cx="12961440" cy="1107996"/>
          </a:xfrm>
          <a:prstGeom prst="rect">
            <a:avLst/>
          </a:prstGeom>
          <a:noFill/>
        </p:spPr>
        <p:txBody>
          <a:bodyPr wrap="square" rtlCol="0">
            <a:spAutoFit/>
          </a:bodyPr>
          <a:lstStyle/>
          <a:p>
            <a:r>
              <a:rPr lang="de-DE" sz="6600" dirty="0" err="1" smtClean="0"/>
              <a:t>Detection</a:t>
            </a:r>
            <a:r>
              <a:rPr lang="de-DE" sz="6600" dirty="0" smtClean="0"/>
              <a:t> </a:t>
            </a:r>
            <a:r>
              <a:rPr lang="de-DE" sz="6600" dirty="0" err="1" smtClean="0"/>
              <a:t>of</a:t>
            </a:r>
            <a:r>
              <a:rPr lang="de-DE" sz="6600" dirty="0" smtClean="0"/>
              <a:t> </a:t>
            </a:r>
            <a:r>
              <a:rPr lang="de-DE" sz="6600" dirty="0" err="1" smtClean="0"/>
              <a:t>the</a:t>
            </a:r>
            <a:r>
              <a:rPr lang="de-DE" sz="6600" dirty="0" smtClean="0"/>
              <a:t> </a:t>
            </a:r>
            <a:r>
              <a:rPr lang="de-DE" sz="6600" dirty="0" err="1" smtClean="0"/>
              <a:t>right</a:t>
            </a:r>
            <a:r>
              <a:rPr lang="de-DE" sz="6600" dirty="0" smtClean="0"/>
              <a:t> </a:t>
            </a:r>
            <a:r>
              <a:rPr lang="de-DE" sz="6600" dirty="0" err="1" smtClean="0"/>
              <a:t>parameters</a:t>
            </a:r>
            <a:endParaRPr lang="de-DE" sz="6600" dirty="0"/>
          </a:p>
        </p:txBody>
      </p:sp>
      <p:sp>
        <p:nvSpPr>
          <p:cNvPr id="24" name="Textfeld 23"/>
          <p:cNvSpPr txBox="1"/>
          <p:nvPr/>
        </p:nvSpPr>
        <p:spPr>
          <a:xfrm>
            <a:off x="1528094" y="21848066"/>
            <a:ext cx="9608872" cy="6617196"/>
          </a:xfrm>
          <a:prstGeom prst="rect">
            <a:avLst/>
          </a:prstGeom>
          <a:noFill/>
        </p:spPr>
        <p:txBody>
          <a:bodyPr wrap="square" rtlCol="0">
            <a:spAutoFit/>
          </a:bodyPr>
          <a:lstStyle/>
          <a:p>
            <a:r>
              <a:rPr lang="en-GB" sz="3200" dirty="0" smtClean="0"/>
              <a:t>1.Step: Creation of seeds</a:t>
            </a:r>
          </a:p>
          <a:p>
            <a:r>
              <a:rPr lang="en-GB" sz="2000" dirty="0" smtClean="0"/>
              <a:t>In fact that a long </a:t>
            </a:r>
            <a:r>
              <a:rPr lang="en-GB" sz="2000" dirty="0" err="1" smtClean="0"/>
              <a:t>MinION</a:t>
            </a:r>
            <a:r>
              <a:rPr lang="en-GB" sz="2000" dirty="0" smtClean="0"/>
              <a:t> read can‘t be aligned to the genome because of the high error rate, the read must be seeded. A fixed seed length was identified. With this length and with a fixed shift of 5 bases all reads are seeded. </a:t>
            </a:r>
          </a:p>
          <a:p>
            <a:r>
              <a:rPr lang="en-GB" sz="2000" dirty="0" smtClean="0"/>
              <a:t>After this the seeds are mapped with Bowtie2 against the genome, allowing 1 Mismatch. </a:t>
            </a:r>
          </a:p>
          <a:p>
            <a:endParaRPr lang="en-GB" sz="2000" dirty="0"/>
          </a:p>
          <a:p>
            <a:r>
              <a:rPr lang="en-GB" sz="3600" dirty="0" smtClean="0"/>
              <a:t>2.Step: Creation of overlapping seed-chains</a:t>
            </a:r>
          </a:p>
          <a:p>
            <a:r>
              <a:rPr lang="en-GB" sz="2000" dirty="0" smtClean="0"/>
              <a:t>Since not all seeds can be mapped and the order may could be wrong, we created seed-chains. They are the unification of overlapping seeds if they are in the right order. At this point we create a file with all correct seeds and seed-chains pro chromosome for each read, a so called </a:t>
            </a:r>
            <a:r>
              <a:rPr lang="en-GB" sz="2000" i="1" dirty="0" err="1" smtClean="0"/>
              <a:t>fastm</a:t>
            </a:r>
            <a:r>
              <a:rPr lang="en-GB" sz="2000" dirty="0" smtClean="0"/>
              <a:t> file.</a:t>
            </a:r>
          </a:p>
          <a:p>
            <a:endParaRPr lang="en-GB" sz="2000" dirty="0"/>
          </a:p>
          <a:p>
            <a:pPr lvl="0"/>
            <a:r>
              <a:rPr lang="en-GB" sz="3600" dirty="0" smtClean="0">
                <a:solidFill>
                  <a:prstClr val="black"/>
                </a:solidFill>
              </a:rPr>
              <a:t>3.Step</a:t>
            </a:r>
            <a:r>
              <a:rPr lang="en-GB" sz="3600" dirty="0">
                <a:solidFill>
                  <a:prstClr val="black"/>
                </a:solidFill>
              </a:rPr>
              <a:t>: </a:t>
            </a:r>
            <a:r>
              <a:rPr lang="en-GB" sz="3600" dirty="0" smtClean="0">
                <a:solidFill>
                  <a:prstClr val="black"/>
                </a:solidFill>
              </a:rPr>
              <a:t>Alignment of missing read parts</a:t>
            </a:r>
          </a:p>
          <a:p>
            <a:pPr lvl="0"/>
            <a:r>
              <a:rPr lang="en-GB" sz="2000" dirty="0" smtClean="0">
                <a:solidFill>
                  <a:prstClr val="black"/>
                </a:solidFill>
              </a:rPr>
              <a:t>~</a:t>
            </a:r>
          </a:p>
          <a:p>
            <a:pPr lvl="0"/>
            <a:r>
              <a:rPr lang="en-GB" sz="2000" dirty="0" smtClean="0">
                <a:solidFill>
                  <a:prstClr val="black"/>
                </a:solidFill>
              </a:rPr>
              <a:t>~</a:t>
            </a:r>
          </a:p>
          <a:p>
            <a:pPr lvl="0"/>
            <a:r>
              <a:rPr lang="en-GB" sz="2000" dirty="0" smtClean="0">
                <a:solidFill>
                  <a:prstClr val="black"/>
                </a:solidFill>
              </a:rPr>
              <a:t>~</a:t>
            </a:r>
          </a:p>
          <a:p>
            <a:pPr lvl="0"/>
            <a:r>
              <a:rPr lang="en-GB" sz="2000" dirty="0">
                <a:solidFill>
                  <a:prstClr val="black"/>
                </a:solidFill>
              </a:rPr>
              <a:t>~</a:t>
            </a:r>
          </a:p>
          <a:p>
            <a:endParaRPr lang="en-GB" sz="2000" dirty="0"/>
          </a:p>
        </p:txBody>
      </p:sp>
      <p:pic>
        <p:nvPicPr>
          <p:cNvPr id="1034" name="Picture 10" descr="https://scontent-fra3-1.xx.fbcdn.net/v/t34.0-12/18110745_10210563191931056_777435008_n.png?oh=41c76ba5c45b162bcc6c1233a8f8c814&amp;oe=58FDB4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19503" y="26085491"/>
            <a:ext cx="5453638" cy="43629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content-fra3-1.xx.fbcdn.net/v/t34.0-12/18072852_10210563192651074_1945915284_n.png?oh=d1fcff5cf997e61c1016eedb5e895139&amp;oe=58FD58D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10461" y="21775696"/>
            <a:ext cx="5381905" cy="43055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scontent-fra3-1.xx.fbcdn.net/v/t34.0-12/18035586_10210563240492270_771014958_n.png?oh=64254a123e94e811df1a4aa74716e63f&amp;oe=58FD683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0461" y="26367585"/>
            <a:ext cx="5059304" cy="4047443"/>
          </a:xfrm>
          <a:prstGeom prst="rect">
            <a:avLst/>
          </a:prstGeom>
          <a:noFill/>
          <a:extLst>
            <a:ext uri="{909E8E84-426E-40DD-AFC4-6F175D3DCCD1}">
              <a14:hiddenFill xmlns:a14="http://schemas.microsoft.com/office/drawing/2010/main">
                <a:solidFill>
                  <a:srgbClr val="FFFFFF"/>
                </a:solidFill>
              </a14:hiddenFill>
            </a:ext>
          </a:extLst>
        </p:spPr>
      </p:pic>
      <p:sp>
        <p:nvSpPr>
          <p:cNvPr id="29" name="Textfeld 28"/>
          <p:cNvSpPr txBox="1"/>
          <p:nvPr/>
        </p:nvSpPr>
        <p:spPr>
          <a:xfrm>
            <a:off x="13614791" y="31379310"/>
            <a:ext cx="3023740" cy="1107996"/>
          </a:xfrm>
          <a:prstGeom prst="rect">
            <a:avLst/>
          </a:prstGeom>
          <a:noFill/>
        </p:spPr>
        <p:txBody>
          <a:bodyPr wrap="square" rtlCol="0">
            <a:spAutoFit/>
          </a:bodyPr>
          <a:lstStyle/>
          <a:p>
            <a:pPr algn="ctr"/>
            <a:r>
              <a:rPr lang="de-DE" sz="6600" dirty="0" err="1" smtClean="0"/>
              <a:t>Results</a:t>
            </a:r>
            <a:endParaRPr lang="de-DE" sz="6600" dirty="0"/>
          </a:p>
        </p:txBody>
      </p:sp>
      <p:pic>
        <p:nvPicPr>
          <p:cNvPr id="1040" name="Picture 16" descr="https://scontent-fra3-1.xx.fbcdn.net/v/t34.0-12/18109443_10210563497258689_412117451_n.png?oh=971d3346b95a52d2570b16e6037622a9&amp;oe=58FE80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8094" y="36542044"/>
            <a:ext cx="6872138" cy="549771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scontent-fra3-1.xx.fbcdn.net/v/t34.0-12/18110783_10210563498658724_1741297571_n.png?oh=8a3d9988a2c6b9b23c8d2af38e7266f3&amp;oe=58FE8B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00902" y="37025073"/>
            <a:ext cx="5333818" cy="533381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scontent-fra3-1.xx.fbcdn.net/v/t34.0-12/18073369_10210563500138761_2016047452_n.png?oh=4c31644a420bb7332ed81c78e40d8098&amp;oe=58FDAA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27132" y="37200688"/>
            <a:ext cx="6809734" cy="418042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scontent-fra3-1.xx.fbcdn.net/v/t34.0-12/18052614_10210563525899405_998912095_n.png?oh=6abf7e09b09f7df3fed6b18415d1f973&amp;oe=58FD5A0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25783" y="441554"/>
            <a:ext cx="2552196" cy="354574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scontent-fra3-1.xx.fbcdn.net/v/t34.0-12/18034689_10210564472483069_787102033_n.png?oh=416a82d9dcfe4fe04a48cc8a788de13e&amp;oe=58FD8CF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172628" y="14470677"/>
            <a:ext cx="4888750" cy="3911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scontent-fra3-1.xx.fbcdn.net/v/t34.0-12/18072855_10210564471403042_740317394_n.png?oh=fccfd2202e65af15b528a26d72ded3c5&amp;oe=58FD55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172628" y="10559959"/>
            <a:ext cx="4428663" cy="3542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593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Benutzerdefiniert</PresentationFormat>
  <Paragraphs>59</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ＭＳ Ｐゴシック</vt:lpstr>
      <vt:lpstr>Arial</vt:lpstr>
      <vt:lpstr>Calibri</vt:lpstr>
      <vt:lpstr>Office-Design</vt:lpstr>
      <vt:lpstr>PowerPoint-Präsentation</vt:lpstr>
    </vt:vector>
  </TitlesOfParts>
  <Company>LMU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markus@mjoppich.net</dc:creator>
  <cp:lastModifiedBy>jonas galli</cp:lastModifiedBy>
  <cp:revision>387</cp:revision>
  <cp:lastPrinted>2016-09-29T09:59:49Z</cp:lastPrinted>
  <dcterms:created xsi:type="dcterms:W3CDTF">2012-05-09T21:23:02Z</dcterms:created>
  <dcterms:modified xsi:type="dcterms:W3CDTF">2017-04-22T15:35:52Z</dcterms:modified>
</cp:coreProperties>
</file>