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836" r:id="rId2"/>
    <p:sldId id="891" r:id="rId3"/>
    <p:sldId id="894" r:id="rId4"/>
    <p:sldId id="892" r:id="rId5"/>
    <p:sldId id="893" r:id="rId6"/>
    <p:sldId id="896" r:id="rId7"/>
    <p:sldId id="897" r:id="rId8"/>
    <p:sldId id="898" r:id="rId9"/>
    <p:sldId id="899" r:id="rId10"/>
    <p:sldId id="895" r:id="rId11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9C00FF"/>
    <a:srgbClr val="CCCCFF"/>
    <a:srgbClr val="FFFFCC"/>
    <a:srgbClr val="CCFFCC"/>
    <a:srgbClr val="006C30"/>
    <a:srgbClr val="DDDDDD"/>
    <a:srgbClr val="FF9999"/>
    <a:srgbClr val="FFCC99"/>
    <a:srgbClr val="F3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89747" autoAdjust="0"/>
  </p:normalViewPr>
  <p:slideViewPr>
    <p:cSldViewPr>
      <p:cViewPr>
        <p:scale>
          <a:sx n="116" d="100"/>
          <a:sy n="116" d="100"/>
        </p:scale>
        <p:origin x="1952" y="160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28.04.17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75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5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6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98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53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46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7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98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6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143000" y="4833156"/>
            <a:ext cx="7372404" cy="1516883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Genomorientierte Bioinformatik</a:t>
            </a:r>
            <a:endParaRPr lang="de-DE" dirty="0"/>
          </a:p>
          <a:p>
            <a:r>
              <a:rPr lang="de-DE" dirty="0" smtClean="0"/>
              <a:t> Praktikumsleitung: </a:t>
            </a:r>
            <a:r>
              <a:rPr lang="de-DE" dirty="0"/>
              <a:t>Prof. Dr. </a:t>
            </a:r>
            <a:r>
              <a:rPr lang="de-DE" dirty="0" smtClean="0"/>
              <a:t>Ralf Zimmer, </a:t>
            </a:r>
            <a:endParaRPr lang="de-DE" dirty="0"/>
          </a:p>
          <a:p>
            <a:r>
              <a:rPr lang="de-DE" dirty="0" smtClean="0"/>
              <a:t> Betreuer</a:t>
            </a:r>
            <a:r>
              <a:rPr lang="de-DE" dirty="0"/>
              <a:t>: Dr. </a:t>
            </a:r>
            <a:r>
              <a:rPr lang="de-DE" dirty="0" err="1"/>
              <a:t>Gergely</a:t>
            </a:r>
            <a:r>
              <a:rPr lang="de-DE" dirty="0"/>
              <a:t> Csaba, Markus Gruber</a:t>
            </a:r>
          </a:p>
          <a:p>
            <a:r>
              <a:rPr lang="de-DE" dirty="0" smtClean="0"/>
              <a:t> Datum </a:t>
            </a:r>
            <a:r>
              <a:rPr lang="de-DE" dirty="0"/>
              <a:t>des Vortrags: </a:t>
            </a:r>
            <a:r>
              <a:rPr lang="de-DE" dirty="0" smtClean="0"/>
              <a:t>28.04.2017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MGMM </a:t>
            </a:r>
            <a:r>
              <a:rPr lang="mr-IN" dirty="0" smtClean="0"/>
              <a:t>–</a:t>
            </a:r>
            <a:r>
              <a:rPr lang="de-DE" dirty="0" smtClean="0"/>
              <a:t> A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smtClean="0"/>
              <a:t>mapper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Florian </a:t>
            </a:r>
            <a:r>
              <a:rPr lang="de-DE" dirty="0" err="1" smtClean="0"/>
              <a:t>Tichawa</a:t>
            </a:r>
            <a:r>
              <a:rPr lang="de-DE" dirty="0" smtClean="0"/>
              <a:t> / Felix </a:t>
            </a:r>
            <a:r>
              <a:rPr lang="de-DE" dirty="0" err="1" smtClean="0"/>
              <a:t>Offensperger</a:t>
            </a:r>
            <a:r>
              <a:rPr lang="de-DE" dirty="0" smtClean="0"/>
              <a:t> / Jonas </a:t>
            </a:r>
            <a:r>
              <a:rPr lang="de-DE" dirty="0" err="1" smtClean="0"/>
              <a:t>Galli</a:t>
            </a:r>
            <a:r>
              <a:rPr lang="de-DE" dirty="0" smtClean="0"/>
              <a:t> / Ron Fechtner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 advTm="340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comparisons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&amp;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37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80" y="125799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BWA, Last, </a:t>
            </a:r>
            <a:r>
              <a:rPr lang="en-US" dirty="0" err="1" smtClean="0">
                <a:solidFill>
                  <a:schemeClr val="accent3">
                    <a:lumMod val="65000"/>
                  </a:schemeClr>
                </a:solidFill>
              </a:rPr>
              <a:t>GraphMap</a:t>
            </a:r>
            <a:endParaRPr lang="en-US" dirty="0" smtClean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4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available </a:t>
            </a:r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4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new mapper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115323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9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Seeding [Jonas]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Seeding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Reads are too long to be aligned in one run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Splitting into many small seeds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of seeds with close to no mismatches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Seed of length (35 </a:t>
            </a:r>
            <a:r>
              <a:rPr lang="en-US" dirty="0" err="1" smtClean="0"/>
              <a:t>bp</a:t>
            </a:r>
            <a:r>
              <a:rPr lang="en-US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MM max 1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with Bowtie (End to End MM = 1)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Fancy plot with seed lengths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1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Chaining [Jonas]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Chaining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of single seeds don</a:t>
            </a:r>
            <a:r>
              <a:rPr lang="mr-IN" dirty="0" smtClean="0"/>
              <a:t>’</a:t>
            </a:r>
            <a:r>
              <a:rPr lang="en-US" dirty="0" smtClean="0"/>
              <a:t>t have much meaning (random)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Seed-groups indicate mapped regions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/>
              <a:t>Filtering of </a:t>
            </a:r>
            <a:r>
              <a:rPr lang="en-US" dirty="0" smtClean="0"/>
              <a:t>misplaced seeds 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Detection of overlapping seeds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Stitching to larger seed-chains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Grouping of seeds with fitting transcriptomic and genomic coordinates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Length of seed-chains 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37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Pathing [Flo]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Pathing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de-DE" dirty="0" err="1" smtClean="0"/>
              <a:t>Alignments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seeds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still </a:t>
            </a:r>
            <a:r>
              <a:rPr lang="de-DE" dirty="0" err="1" smtClean="0"/>
              <a:t>too</a:t>
            </a:r>
            <a:r>
              <a:rPr lang="de-DE" dirty="0" smtClean="0"/>
              <a:t> large -&gt;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en-US" dirty="0" smtClean="0"/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Difference between transcriptomic and genomic length = sum of introns -&gt; find intron combinations filling this gap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Pathing creates all exon / intron combinations in area between seeds fitting into the gaps with a tolerance of </a:t>
            </a:r>
            <a:r>
              <a:rPr lang="en-US" dirty="0" smtClean="0"/>
              <a:t>5 </a:t>
            </a:r>
            <a:r>
              <a:rPr lang="en-US" dirty="0" smtClean="0"/>
              <a:t>percent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</a:t>
            </a:r>
            <a:r>
              <a:rPr lang="en-US" dirty="0" smtClean="0"/>
              <a:t>PLOTS] Transcriptomic length of chained reads vs genomic length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1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Aligning [Flo]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Aligning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High mismatch rate / low </a:t>
            </a:r>
            <a:r>
              <a:rPr lang="en-US" dirty="0" err="1" smtClean="0"/>
              <a:t>inDel</a:t>
            </a:r>
            <a:r>
              <a:rPr lang="en-US" dirty="0" smtClean="0"/>
              <a:t> rate  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Aligning all possible paths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Picking the best solution for each seed gap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Stitching partial alignments 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GOTOH approach with optimized parameters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</a:t>
            </a:r>
            <a:r>
              <a:rPr lang="en-US" dirty="0" err="1" smtClean="0"/>
              <a:t>Heatmap</a:t>
            </a:r>
            <a:r>
              <a:rPr lang="en-US" dirty="0" smtClean="0"/>
              <a:t> of parameter tuning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13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Macintosh PowerPoint</Application>
  <PresentationFormat>Bildschirmpräsentation (4:3)</PresentationFormat>
  <Paragraphs>138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LMU CompatilFact</vt:lpstr>
      <vt:lpstr>LMU SabonNext Demi</vt:lpstr>
      <vt:lpstr>Times</vt:lpstr>
      <vt:lpstr>Praesentation_lmu_aktuell</vt:lpstr>
      <vt:lpstr>MGMM – A long read mapper</vt:lpstr>
      <vt:lpstr>Nanopore sequencing</vt:lpstr>
      <vt:lpstr>Overview</vt:lpstr>
      <vt:lpstr>Currently available mappers</vt:lpstr>
      <vt:lpstr>Constructing a new mapper</vt:lpstr>
      <vt:lpstr>Constructing – Seeding [Jonas]</vt:lpstr>
      <vt:lpstr>Constructing – Chaining [Jonas]</vt:lpstr>
      <vt:lpstr>Constructing – Pathing [Flo]</vt:lpstr>
      <vt:lpstr>Constructing – Aligning [Flo]</vt:lpstr>
      <vt:lpstr>Results &amp; comparisons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ga37xus</cp:lastModifiedBy>
  <cp:revision>3536</cp:revision>
  <cp:lastPrinted>2002-10-09T14:32:30Z</cp:lastPrinted>
  <dcterms:created xsi:type="dcterms:W3CDTF">2003-07-21T12:00:07Z</dcterms:created>
  <dcterms:modified xsi:type="dcterms:W3CDTF">2017-04-27T23:06:10Z</dcterms:modified>
</cp:coreProperties>
</file>