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5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9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33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48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67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7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8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9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91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28D7-DBC3-47D6-8326-4C86C0ECA578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1B89-45ED-404C-85CF-B4EBCD5F8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08" y="1121995"/>
            <a:ext cx="8226375" cy="51414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7403"/>
            <a:ext cx="5407152" cy="1193800"/>
          </a:xfrm>
        </p:spPr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MinIons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008" y="1105166"/>
            <a:ext cx="12353544" cy="1572769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           Ron </a:t>
            </a:r>
            <a:r>
              <a:rPr lang="de-DE" dirty="0" err="1" smtClean="0"/>
              <a:t>Fechtner</a:t>
            </a:r>
            <a:r>
              <a:rPr lang="de-DE" dirty="0" smtClean="0"/>
              <a:t>                              Florian </a:t>
            </a:r>
            <a:r>
              <a:rPr lang="de-DE" dirty="0" err="1" smtClean="0"/>
              <a:t>Tichawa</a:t>
            </a:r>
            <a:r>
              <a:rPr lang="de-DE" dirty="0" smtClean="0"/>
              <a:t>      </a:t>
            </a:r>
            <a:r>
              <a:rPr lang="de-DE" dirty="0" smtClean="0"/>
              <a:t> Felix </a:t>
            </a:r>
            <a:r>
              <a:rPr lang="de-DE" dirty="0" err="1" smtClean="0"/>
              <a:t>Offensperger</a:t>
            </a:r>
            <a:r>
              <a:rPr lang="de-DE" dirty="0" smtClean="0"/>
              <a:t>      </a:t>
            </a:r>
            <a:r>
              <a:rPr lang="de-DE" dirty="0" smtClean="0"/>
              <a:t>Jonas Galli</a:t>
            </a:r>
          </a:p>
          <a:p>
            <a:pPr algn="l"/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872" y="2316163"/>
            <a:ext cx="4306285" cy="43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13181"/>
            <a:ext cx="10515600" cy="1325563"/>
          </a:xfrm>
        </p:spPr>
        <p:txBody>
          <a:bodyPr/>
          <a:lstStyle/>
          <a:p>
            <a:r>
              <a:rPr lang="de-DE" dirty="0" smtClean="0"/>
              <a:t>Was wollen wir machen?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96057"/>
            <a:ext cx="10198608" cy="215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Stellt die neue vielversprechende real-time </a:t>
            </a:r>
            <a:r>
              <a:rPr lang="de-DE" dirty="0" err="1" smtClean="0"/>
              <a:t>Nanopore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r>
              <a:rPr lang="de-DE" dirty="0" smtClean="0"/>
              <a:t> Methode von Oxford </a:t>
            </a:r>
            <a:r>
              <a:rPr lang="de-DE" dirty="0" err="1" smtClean="0"/>
              <a:t>Nanopore</a:t>
            </a:r>
            <a:r>
              <a:rPr lang="de-DE" dirty="0" smtClean="0"/>
              <a:t> Technologies, dank extrem langer Reads, trotz Abstrichen in der Identität, eine lukrative Konkurrenz zu den weit etablierten NGS </a:t>
            </a:r>
            <a:r>
              <a:rPr lang="de-DE" dirty="0" err="1" smtClean="0"/>
              <a:t>methoden</a:t>
            </a:r>
            <a:r>
              <a:rPr lang="de-DE" dirty="0"/>
              <a:t> </a:t>
            </a:r>
            <a:r>
              <a:rPr lang="de-DE" dirty="0" smtClean="0"/>
              <a:t>bezüglich alternative </a:t>
            </a:r>
            <a:r>
              <a:rPr lang="de-DE" dirty="0" err="1" smtClean="0"/>
              <a:t>splicing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dar.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6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 und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 smtClean="0"/>
              <a:t>Basierend auf der Arbeit des abgesprochenen Papers, elaborieren wir die Übereinstimmung und Qualität von realen </a:t>
            </a:r>
            <a:r>
              <a:rPr lang="de-DE" dirty="0" err="1" smtClean="0"/>
              <a:t>MinIon</a:t>
            </a:r>
            <a:r>
              <a:rPr lang="de-DE" dirty="0" smtClean="0"/>
              <a:t> Daten im Vergleich zu </a:t>
            </a:r>
            <a:r>
              <a:rPr lang="de-DE" dirty="0" err="1" smtClean="0"/>
              <a:t>Illumina</a:t>
            </a:r>
            <a:r>
              <a:rPr lang="de-DE" dirty="0" smtClean="0"/>
              <a:t> </a:t>
            </a:r>
            <a:r>
              <a:rPr lang="de-DE" dirty="0" err="1" smtClean="0"/>
              <a:t>Seq</a:t>
            </a:r>
            <a:r>
              <a:rPr lang="de-DE" dirty="0" smtClean="0"/>
              <a:t> Daten ( </a:t>
            </a:r>
            <a:r>
              <a:rPr lang="de-DE" dirty="0" err="1" smtClean="0"/>
              <a:t>vlt</a:t>
            </a:r>
            <a:r>
              <a:rPr lang="de-DE" dirty="0" smtClean="0"/>
              <a:t> auch </a:t>
            </a:r>
            <a:r>
              <a:rPr lang="de-DE" dirty="0" err="1" smtClean="0"/>
              <a:t>Pacbio</a:t>
            </a:r>
            <a:r>
              <a:rPr lang="de-DE" dirty="0" smtClean="0"/>
              <a:t>)</a:t>
            </a:r>
          </a:p>
          <a:p>
            <a:r>
              <a:rPr lang="de-DE" dirty="0" smtClean="0"/>
              <a:t>Basierend auf den Ergebnissen und Daten des Papers wollen wir, unter Beachtung der </a:t>
            </a:r>
            <a:r>
              <a:rPr lang="de-DE" dirty="0" err="1" smtClean="0"/>
              <a:t>MinIon</a:t>
            </a:r>
            <a:r>
              <a:rPr lang="de-DE" dirty="0" smtClean="0"/>
              <a:t> </a:t>
            </a:r>
            <a:r>
              <a:rPr lang="de-DE" dirty="0" err="1" smtClean="0"/>
              <a:t>biases</a:t>
            </a:r>
            <a:r>
              <a:rPr lang="de-DE" dirty="0" smtClean="0"/>
              <a:t>, einen </a:t>
            </a:r>
            <a:r>
              <a:rPr lang="de-DE" dirty="0" err="1" smtClean="0"/>
              <a:t>Nanopore-Readsimulator</a:t>
            </a:r>
            <a:r>
              <a:rPr lang="de-DE" dirty="0" smtClean="0"/>
              <a:t>  konstruieren.</a:t>
            </a:r>
          </a:p>
          <a:p>
            <a:r>
              <a:rPr lang="de-DE" dirty="0" smtClean="0"/>
              <a:t>Mit den gewonnenen Erkenntnissen wollen wir einen für </a:t>
            </a:r>
            <a:r>
              <a:rPr lang="de-DE" dirty="0" err="1" smtClean="0"/>
              <a:t>Nanopore</a:t>
            </a:r>
            <a:r>
              <a:rPr lang="de-DE" dirty="0" smtClean="0"/>
              <a:t> optimierten </a:t>
            </a:r>
            <a:r>
              <a:rPr lang="de-DE" dirty="0" err="1" smtClean="0"/>
              <a:t>Aligner</a:t>
            </a:r>
            <a:r>
              <a:rPr lang="de-DE" dirty="0" smtClean="0"/>
              <a:t> konstruieren</a:t>
            </a:r>
          </a:p>
          <a:p>
            <a:r>
              <a:rPr lang="de-DE" dirty="0" smtClean="0"/>
              <a:t>Vorhandene Daten: </a:t>
            </a:r>
            <a:r>
              <a:rPr lang="de-DE" dirty="0" err="1" smtClean="0"/>
              <a:t>MinIon</a:t>
            </a:r>
            <a:r>
              <a:rPr lang="de-DE" dirty="0" smtClean="0"/>
              <a:t> und </a:t>
            </a:r>
            <a:r>
              <a:rPr lang="de-DE" dirty="0" err="1" smtClean="0"/>
              <a:t>Illumina</a:t>
            </a:r>
            <a:r>
              <a:rPr lang="de-DE" dirty="0" smtClean="0"/>
              <a:t> Reads aus menschlichen HEK-293 </a:t>
            </a:r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712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Nötige Schritte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915156"/>
            <a:ext cx="10088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800" dirty="0" smtClean="0"/>
              <a:t>Analyse und Anpassung der vorhandenen Date</a:t>
            </a:r>
          </a:p>
          <a:p>
            <a:pPr marL="342900" indent="-342900">
              <a:buAutoNum type="arabicPeriod"/>
            </a:pPr>
            <a:endParaRPr lang="de-DE" sz="2800" dirty="0" smtClean="0"/>
          </a:p>
          <a:p>
            <a:r>
              <a:rPr lang="de-DE" sz="2800" dirty="0" smtClean="0"/>
              <a:t>1.1 Pipeline aus Vorbereitungsphase homogenisieren und für Daten aus dem Paper anpassen</a:t>
            </a:r>
          </a:p>
          <a:p>
            <a:r>
              <a:rPr lang="de-DE" sz="2800" dirty="0" smtClean="0"/>
              <a:t>1.2 Pipeline auf Datensätze anwenden und angepasstes </a:t>
            </a:r>
            <a:r>
              <a:rPr lang="de-DE" sz="2800" dirty="0" err="1" smtClean="0"/>
              <a:t>paper</a:t>
            </a:r>
            <a:r>
              <a:rPr lang="de-DE" sz="2800" dirty="0" smtClean="0"/>
              <a:t> mit Fokus auf alternative </a:t>
            </a:r>
            <a:r>
              <a:rPr lang="de-DE" sz="2800" dirty="0" err="1" smtClean="0"/>
              <a:t>splicing</a:t>
            </a:r>
            <a:r>
              <a:rPr lang="de-DE" sz="2800" dirty="0" smtClean="0"/>
              <a:t> reproduzieren</a:t>
            </a:r>
          </a:p>
          <a:p>
            <a:r>
              <a:rPr lang="de-DE" sz="2800" dirty="0" smtClean="0"/>
              <a:t>1.3 Evaluation und Vergleich der Ergebnisse aus den verschiedenen Datensätze. Vergleich </a:t>
            </a:r>
            <a:r>
              <a:rPr lang="de-DE" sz="2800" dirty="0" err="1" smtClean="0"/>
              <a:t>Illumina-MinIon</a:t>
            </a:r>
            <a:r>
              <a:rPr lang="de-DE" sz="2800" dirty="0" smtClean="0"/>
              <a:t> und der verschiedenen Mapper. Herausarbeitung der </a:t>
            </a:r>
            <a:r>
              <a:rPr lang="de-DE" sz="2800" dirty="0" err="1" smtClean="0"/>
              <a:t>biases</a:t>
            </a:r>
            <a:r>
              <a:rPr lang="de-DE" sz="2800" dirty="0" smtClean="0"/>
              <a:t> der Prozesse und Methoden</a:t>
            </a:r>
          </a:p>
        </p:txBody>
      </p:sp>
    </p:spTree>
    <p:extLst>
      <p:ext uri="{BB962C8B-B14F-4D97-AF65-F5344CB8AC3E}">
        <p14:creationId xmlns:p14="http://schemas.microsoft.com/office/powerpoint/2010/main" val="519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2. Simulation von Datensätzen für </a:t>
            </a:r>
            <a:r>
              <a:rPr lang="de-DE" dirty="0" err="1" smtClean="0"/>
              <a:t>Nanopore</a:t>
            </a:r>
            <a:r>
              <a:rPr lang="de-DE" dirty="0" smtClean="0"/>
              <a:t> Reads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2.1 vorhandenen Simulator aus Vorbereitungsphase anpassen</a:t>
            </a:r>
          </a:p>
          <a:p>
            <a:pPr marL="0" indent="0">
              <a:buNone/>
            </a:pPr>
            <a:r>
              <a:rPr lang="de-DE" dirty="0" smtClean="0"/>
              <a:t>2.2 Anwendung des Simulators und Vergleich mit vorhandenen echten Daten</a:t>
            </a:r>
          </a:p>
          <a:p>
            <a:pPr marL="0" indent="0">
              <a:buNone/>
            </a:pPr>
            <a:r>
              <a:rPr lang="de-DE" dirty="0" smtClean="0"/>
              <a:t>2.3 Analyse der Ergebnisse und Optimierung der Parameter für möglichen </a:t>
            </a:r>
            <a:r>
              <a:rPr lang="de-DE" dirty="0" err="1" smtClean="0"/>
              <a:t>Aligner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5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3. Konstruktion eines für </a:t>
            </a:r>
            <a:r>
              <a:rPr lang="de-DE" dirty="0" err="1" smtClean="0"/>
              <a:t>Nanopore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r>
              <a:rPr lang="de-DE" dirty="0" smtClean="0"/>
              <a:t> optimierten </a:t>
            </a:r>
            <a:r>
              <a:rPr lang="de-DE" dirty="0" err="1" smtClean="0"/>
              <a:t>Aligner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3.1 Analyse vorhandener </a:t>
            </a:r>
            <a:r>
              <a:rPr lang="de-DE" dirty="0" err="1" smtClean="0"/>
              <a:t>Aligner</a:t>
            </a:r>
            <a:r>
              <a:rPr lang="de-DE" dirty="0" smtClean="0"/>
              <a:t> und Analyse von eventuellen Schwächen bezüglich vorhandenen und simulierten </a:t>
            </a:r>
            <a:r>
              <a:rPr lang="de-DE" dirty="0" err="1" smtClean="0"/>
              <a:t>Nanopore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3.2 Konzeption und Konstruktion eines auf </a:t>
            </a:r>
            <a:r>
              <a:rPr lang="de-DE" dirty="0" err="1" smtClean="0"/>
              <a:t>Nanopore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r>
              <a:rPr lang="de-DE" dirty="0" smtClean="0"/>
              <a:t> spezialisierten </a:t>
            </a:r>
            <a:r>
              <a:rPr lang="de-DE" dirty="0" err="1" smtClean="0"/>
              <a:t>Aligners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3.3 Anwendung und Analyse des </a:t>
            </a:r>
            <a:r>
              <a:rPr lang="de-DE" dirty="0" err="1" smtClean="0"/>
              <a:t>Aligners</a:t>
            </a:r>
            <a:r>
              <a:rPr lang="de-DE" dirty="0" smtClean="0"/>
              <a:t> unter Verwendung von reellen und simulierten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99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4. Gesamtevaluation der Ergebnisse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Zusammenführung von </a:t>
            </a:r>
            <a:r>
              <a:rPr lang="de-DE" dirty="0" err="1" smtClean="0"/>
              <a:t>pipeline</a:t>
            </a:r>
            <a:r>
              <a:rPr lang="de-DE" dirty="0" smtClean="0"/>
              <a:t>, Simulator und </a:t>
            </a:r>
            <a:r>
              <a:rPr lang="de-DE" dirty="0" err="1" smtClean="0"/>
              <a:t>Aligner</a:t>
            </a:r>
            <a:r>
              <a:rPr lang="de-DE" dirty="0" smtClean="0"/>
              <a:t> und Rückvergleich zum ursprünglichem </a:t>
            </a:r>
            <a:r>
              <a:rPr lang="de-DE" dirty="0" err="1" smtClean="0"/>
              <a:t>paper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Präsentation der Ergebnisse sowie Vor- und Nachteile der einzelnen Komponenten</a:t>
            </a:r>
          </a:p>
        </p:txBody>
      </p:sp>
    </p:spTree>
    <p:extLst>
      <p:ext uri="{BB962C8B-B14F-4D97-AF65-F5344CB8AC3E}">
        <p14:creationId xmlns:p14="http://schemas.microsoft.com/office/powerpoint/2010/main" val="21837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Erwartete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Pipeline zeigt, dass trotz mangelnder Identität, </a:t>
            </a:r>
            <a:r>
              <a:rPr lang="de-DE" dirty="0" err="1" smtClean="0"/>
              <a:t>Nanopore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r>
              <a:rPr lang="de-DE" dirty="0" smtClean="0"/>
              <a:t> Reads zuverlässige </a:t>
            </a:r>
            <a:r>
              <a:rPr lang="de-DE" dirty="0" err="1" smtClean="0"/>
              <a:t>gemappt</a:t>
            </a:r>
            <a:r>
              <a:rPr lang="de-DE" dirty="0" smtClean="0"/>
              <a:t> werden können und richtige Rückschlüsse auf alternative </a:t>
            </a:r>
            <a:r>
              <a:rPr lang="de-DE" dirty="0" err="1" smtClean="0"/>
              <a:t>splicing</a:t>
            </a:r>
            <a:r>
              <a:rPr lang="de-DE" dirty="0" smtClean="0"/>
              <a:t> gemacht werden können</a:t>
            </a:r>
          </a:p>
          <a:p>
            <a:pPr marL="514350" indent="-514350">
              <a:buAutoNum type="arabicPeriod"/>
            </a:pPr>
            <a:r>
              <a:rPr lang="de-DE" dirty="0" smtClean="0"/>
              <a:t>Ein Simulator konstruieren der </a:t>
            </a:r>
            <a:r>
              <a:rPr lang="de-DE" dirty="0" err="1" smtClean="0"/>
              <a:t>MinIon</a:t>
            </a:r>
            <a:r>
              <a:rPr lang="de-DE" dirty="0" smtClean="0"/>
              <a:t> Reads möglichst Realitätsnah und mit möglichst variablen Parametern generiert</a:t>
            </a:r>
          </a:p>
          <a:p>
            <a:pPr marL="514350" indent="-514350">
              <a:buAutoNum type="arabicPeriod"/>
            </a:pPr>
            <a:r>
              <a:rPr lang="de-DE" dirty="0" smtClean="0"/>
              <a:t>Unter Berücksichtigung der Schwächen vorhandener </a:t>
            </a:r>
            <a:r>
              <a:rPr lang="de-DE" dirty="0" err="1" smtClean="0"/>
              <a:t>Aligner</a:t>
            </a:r>
            <a:r>
              <a:rPr lang="de-DE" dirty="0" smtClean="0"/>
              <a:t>, einen auf </a:t>
            </a:r>
            <a:r>
              <a:rPr lang="de-DE" dirty="0" err="1" smtClean="0"/>
              <a:t>Nanopore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r>
              <a:rPr lang="de-DE" dirty="0" smtClean="0"/>
              <a:t> Reads optimierten </a:t>
            </a:r>
            <a:r>
              <a:rPr lang="de-DE" dirty="0" err="1" smtClean="0"/>
              <a:t>Aligner</a:t>
            </a:r>
            <a:r>
              <a:rPr lang="de-DE" dirty="0" smtClean="0"/>
              <a:t> entwerfen und erstellen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7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Aufteilung der Arbeit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972588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Florian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Jonas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Felix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3.1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3.1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2.3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3.2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3.2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3.2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3.2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3.3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5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Breitbild</PresentationFormat>
  <Paragraphs>55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Die MinIons</vt:lpstr>
      <vt:lpstr>Was wollen wir machen?</vt:lpstr>
      <vt:lpstr>Methoden und Daten</vt:lpstr>
      <vt:lpstr>Nötige Schritte</vt:lpstr>
      <vt:lpstr>PowerPoint-Präsentation</vt:lpstr>
      <vt:lpstr>PowerPoint-Präsentation</vt:lpstr>
      <vt:lpstr>PowerPoint-Präsentation</vt:lpstr>
      <vt:lpstr>Erwartete Ergebnisse</vt:lpstr>
      <vt:lpstr>Aufteilung der Arbeit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MinIons</dc:title>
  <dc:creator>jonas galli</dc:creator>
  <cp:lastModifiedBy>jonas galli</cp:lastModifiedBy>
  <cp:revision>9</cp:revision>
  <dcterms:created xsi:type="dcterms:W3CDTF">2017-03-01T15:27:29Z</dcterms:created>
  <dcterms:modified xsi:type="dcterms:W3CDTF">2017-03-01T17:02:37Z</dcterms:modified>
</cp:coreProperties>
</file>