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30.04.2023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Tripple</a:t>
            </a:r>
            <a:r>
              <a:rPr lang="pl-PL" dirty="0"/>
              <a:t> </a:t>
            </a:r>
            <a:r>
              <a:rPr lang="pl-PL" dirty="0" err="1"/>
              <a:t>buffering</a:t>
            </a:r>
            <a:r>
              <a:rPr lang="pl-PL" dirty="0"/>
              <a:t> plus ping-pong </a:t>
            </a:r>
            <a:r>
              <a:rPr lang="pl-PL" dirty="0" err="1"/>
              <a:t>algorithm</a:t>
            </a:r>
            <a:r>
              <a:rPr lang="pl-PL" dirty="0"/>
              <a:t> with VDMA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1401</Words>
  <Application>Microsoft Office PowerPoint</Application>
  <PresentationFormat>Panoramiczny</PresentationFormat>
  <Paragraphs>475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Tripple buffering plus ping-pong algorithm with VDMA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2</cp:revision>
  <dcterms:created xsi:type="dcterms:W3CDTF">2023-04-30T15:52:41Z</dcterms:created>
  <dcterms:modified xsi:type="dcterms:W3CDTF">2023-04-30T18:23:13Z</dcterms:modified>
</cp:coreProperties>
</file>