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6" r:id="rId6"/>
    <p:sldMasterId id="2147483736" r:id="rId7"/>
    <p:sldMasterId id="2147483748" r:id="rId8"/>
  </p:sldMasterIdLst>
  <p:notesMasterIdLst>
    <p:notesMasterId r:id="rId22"/>
  </p:notesMasterIdLst>
  <p:sldIdLst>
    <p:sldId id="263" r:id="rId9"/>
    <p:sldId id="265" r:id="rId10"/>
    <p:sldId id="285" r:id="rId11"/>
    <p:sldId id="267" r:id="rId12"/>
    <p:sldId id="268" r:id="rId13"/>
    <p:sldId id="286" r:id="rId14"/>
    <p:sldId id="269" r:id="rId15"/>
    <p:sldId id="282" r:id="rId16"/>
    <p:sldId id="281" r:id="rId17"/>
    <p:sldId id="283" r:id="rId18"/>
    <p:sldId id="284" r:id="rId19"/>
    <p:sldId id="287" r:id="rId20"/>
    <p:sldId id="280" r:id="rId21"/>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3">
          <p15:clr>
            <a:srgbClr val="A4A3A4"/>
          </p15:clr>
        </p15:guide>
        <p15:guide id="2" pos="46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0539F-23C3-95DE-2F72-B06813C71AD8}" v="1" dt="2023-01-05T10:03:19.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49886" autoAdjust="0"/>
  </p:normalViewPr>
  <p:slideViewPr>
    <p:cSldViewPr>
      <p:cViewPr varScale="1">
        <p:scale>
          <a:sx n="111" d="100"/>
          <a:sy n="111" d="100"/>
        </p:scale>
        <p:origin x="240" y="65"/>
      </p:cViewPr>
      <p:guideLst>
        <p:guide orient="horz" pos="2593"/>
        <p:guide pos="460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B89614-F7FB-4B45-8C45-363ADA3BA23A}" type="datetimeFigureOut">
              <a:rPr lang="en-GB" smtClean="0"/>
              <a:t>05/01/2023</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1D1AA-01BC-4BB5-B7CA-112AAC1B04C1}" type="slidenum">
              <a:rPr lang="en-GB" smtClean="0"/>
              <a:t>‹#›</a:t>
            </a:fld>
            <a:endParaRPr lang="en-GB"/>
          </a:p>
        </p:txBody>
      </p:sp>
    </p:spTree>
    <p:extLst>
      <p:ext uri="{BB962C8B-B14F-4D97-AF65-F5344CB8AC3E}">
        <p14:creationId xmlns:p14="http://schemas.microsoft.com/office/powerpoint/2010/main" val="84385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1/5/2023 10:03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16216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Visual</a:t>
            </a:r>
            <a:r>
              <a:rPr lang="en-US" baseline="0" dirty="0"/>
              <a:t> Studio 2012 supports you to create solutions taking advantage of the platforms your users use while integrating with your core platform technologies.  With Team Foundation Server/Service you get the best-in-class application lifecycle management tools to empower your team to compelling applications to delight your end-users.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15120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44F18245-90EB-447B-B748-1CBD4B15EF41}" type="datetime1">
              <a:rPr lang="en-US" smtClean="0"/>
              <a:t>1/5/2023</a:t>
            </a:fld>
            <a:endParaRPr lang="en-US" dirty="0"/>
          </a:p>
        </p:txBody>
      </p:sp>
      <p:sp>
        <p:nvSpPr>
          <p:cNvPr id="6" name="Footer Placeholder 5"/>
          <p:cNvSpPr>
            <a:spLocks noGrp="1"/>
          </p:cNvSpPr>
          <p:nvPr>
            <p:ph type="ftr" sz="quarter" idx="11"/>
          </p:nvPr>
        </p:nvSpPr>
        <p:spPr/>
        <p:txBody>
          <a:bodyPr/>
          <a:lstStyle/>
          <a:p>
            <a:r>
              <a:rPr lang="en-US" sz="50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2"/>
          </p:nvPr>
        </p:nvSpPr>
        <p:spPr/>
        <p:txBody>
          <a:bodyPr/>
          <a:lstStyle/>
          <a:p>
            <a:fld id="{8B263312-38AA-4E1E-B2B5-0F8F122B24FE}" type="slidenum">
              <a:rPr lang="en-US" smtClean="0"/>
              <a:pPr/>
              <a:t>4</a:t>
            </a:fld>
            <a:endParaRPr lang="en-US" dirty="0"/>
          </a:p>
        </p:txBody>
      </p:sp>
      <p:sp>
        <p:nvSpPr>
          <p:cNvPr id="8" name="Header Placeholder 7"/>
          <p:cNvSpPr>
            <a:spLocks noGrp="1"/>
          </p:cNvSpPr>
          <p:nvPr>
            <p:ph type="hdr" sz="quarter" idx="13"/>
          </p:nvPr>
        </p:nvSpPr>
        <p:spPr/>
        <p:txBody>
          <a:bodyPr/>
          <a:lstStyle/>
          <a:p>
            <a:r>
              <a:rPr lang="en-US"/>
              <a:t>DPE Metro Template</a:t>
            </a:r>
            <a:endParaRPr lang="en-US" dirty="0">
              <a:latin typeface="Segoe UI" pitchFamily="34" charset="0"/>
            </a:endParaRPr>
          </a:p>
        </p:txBody>
      </p:sp>
    </p:spTree>
    <p:extLst>
      <p:ext uri="{BB962C8B-B14F-4D97-AF65-F5344CB8AC3E}">
        <p14:creationId xmlns:p14="http://schemas.microsoft.com/office/powerpoint/2010/main" val="223668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a:t>
            </a:r>
            <a:r>
              <a:rPr lang="en-GB" baseline="0" dirty="0"/>
              <a:t> at blog post http://msmvps.com/blogs/rfennell/archive/2010/10/25/common-confusion-i-have-seen-with-visual-studio-2010-lab-management.aspx for a discussion on this </a:t>
            </a:r>
            <a:endParaRPr lang="en-GB" dirty="0"/>
          </a:p>
        </p:txBody>
      </p:sp>
      <p:sp>
        <p:nvSpPr>
          <p:cNvPr id="4" name="Slide Number Placeholder 3"/>
          <p:cNvSpPr>
            <a:spLocks noGrp="1"/>
          </p:cNvSpPr>
          <p:nvPr>
            <p:ph type="sldNum" sz="quarter" idx="10"/>
          </p:nvPr>
        </p:nvSpPr>
        <p:spPr/>
        <p:txBody>
          <a:bodyPr/>
          <a:lstStyle/>
          <a:p>
            <a:fld id="{3E61BEBA-BBDD-4897-904C-1913FBBF76AC}" type="slidenum">
              <a:rPr lang="en-US" smtClean="0"/>
              <a:pPr/>
              <a:t>5</a:t>
            </a:fld>
            <a:endParaRPr lang="en-US"/>
          </a:p>
        </p:txBody>
      </p:sp>
    </p:spTree>
    <p:extLst>
      <p:ext uri="{BB962C8B-B14F-4D97-AF65-F5344CB8AC3E}">
        <p14:creationId xmlns:p14="http://schemas.microsoft.com/office/powerpoint/2010/main" val="119710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44F18245-90EB-447B-B748-1CBD4B15EF41}" type="datetime1">
              <a:rPr lang="en-US" smtClean="0"/>
              <a:t>1/5/2023</a:t>
            </a:fld>
            <a:endParaRPr lang="en-US" dirty="0"/>
          </a:p>
        </p:txBody>
      </p:sp>
      <p:sp>
        <p:nvSpPr>
          <p:cNvPr id="6" name="Footer Placeholder 5"/>
          <p:cNvSpPr>
            <a:spLocks noGrp="1"/>
          </p:cNvSpPr>
          <p:nvPr>
            <p:ph type="ftr" sz="quarter" idx="11"/>
          </p:nvPr>
        </p:nvSpPr>
        <p:spPr/>
        <p:txBody>
          <a:bodyPr/>
          <a:lstStyle/>
          <a:p>
            <a:r>
              <a:rPr lang="en-US" sz="50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2"/>
          </p:nvPr>
        </p:nvSpPr>
        <p:spPr/>
        <p:txBody>
          <a:bodyPr/>
          <a:lstStyle/>
          <a:p>
            <a:fld id="{8B263312-38AA-4E1E-B2B5-0F8F122B24FE}" type="slidenum">
              <a:rPr lang="en-US" smtClean="0"/>
              <a:pPr/>
              <a:t>7</a:t>
            </a:fld>
            <a:endParaRPr lang="en-US" dirty="0"/>
          </a:p>
        </p:txBody>
      </p:sp>
      <p:sp>
        <p:nvSpPr>
          <p:cNvPr id="8" name="Header Placeholder 7"/>
          <p:cNvSpPr>
            <a:spLocks noGrp="1"/>
          </p:cNvSpPr>
          <p:nvPr>
            <p:ph type="hdr" sz="quarter" idx="13"/>
          </p:nvPr>
        </p:nvSpPr>
        <p:spPr/>
        <p:txBody>
          <a:bodyPr/>
          <a:lstStyle/>
          <a:p>
            <a:r>
              <a:rPr lang="en-US"/>
              <a:t>DPE Metro Template</a:t>
            </a:r>
            <a:endParaRPr lang="en-US" dirty="0">
              <a:latin typeface="Segoe UI" pitchFamily="34" charset="0"/>
            </a:endParaRPr>
          </a:p>
        </p:txBody>
      </p:sp>
    </p:spTree>
    <p:extLst>
      <p:ext uri="{BB962C8B-B14F-4D97-AF65-F5344CB8AC3E}">
        <p14:creationId xmlns:p14="http://schemas.microsoft.com/office/powerpoint/2010/main" val="218365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0.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0.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399" y="2557004"/>
            <a:ext cx="12437190" cy="1764370"/>
          </a:xfrm>
        </p:spPr>
        <p:txBody>
          <a:bodyPr/>
          <a:lstStyle>
            <a:lvl1pPr>
              <a:defRPr>
                <a:solidFill>
                  <a:schemeClr val="tx2"/>
                </a:solidFill>
              </a:defRPr>
            </a:lvl1pPr>
          </a:lstStyle>
          <a:p>
            <a:r>
              <a:rPr lang="en-US"/>
              <a:t>Click to edit Master title style</a:t>
            </a:r>
            <a:endParaRPr lang="en-GB" dirty="0"/>
          </a:p>
        </p:txBody>
      </p:sp>
      <p:sp>
        <p:nvSpPr>
          <p:cNvPr id="3" name="Subtitle 2"/>
          <p:cNvSpPr>
            <a:spLocks noGrp="1"/>
          </p:cNvSpPr>
          <p:nvPr>
            <p:ph type="subTitle" idx="1"/>
          </p:nvPr>
        </p:nvSpPr>
        <p:spPr>
          <a:xfrm>
            <a:off x="1051298" y="4664340"/>
            <a:ext cx="12457384" cy="2103526"/>
          </a:xfrm>
        </p:spPr>
        <p:txBody>
          <a:bodyPr/>
          <a:lstStyle>
            <a:lvl1pPr marL="0" indent="0" algn="l">
              <a:buNone/>
              <a:defRPr>
                <a:solidFill>
                  <a:schemeClr val="tx1">
                    <a:tint val="75000"/>
                  </a:schemeClr>
                </a:solidFill>
              </a:defRPr>
            </a:lvl1pPr>
            <a:lvl2pPr marL="653202" indent="0" algn="ctr">
              <a:buNone/>
              <a:defRPr>
                <a:solidFill>
                  <a:schemeClr val="tx1">
                    <a:tint val="75000"/>
                  </a:schemeClr>
                </a:solidFill>
              </a:defRPr>
            </a:lvl2pPr>
            <a:lvl3pPr marL="1306403" indent="0" algn="ctr">
              <a:buNone/>
              <a:defRPr>
                <a:solidFill>
                  <a:schemeClr val="tx1">
                    <a:tint val="75000"/>
                  </a:schemeClr>
                </a:solidFill>
              </a:defRPr>
            </a:lvl3pPr>
            <a:lvl4pPr marL="1959605" indent="0" algn="ctr">
              <a:buNone/>
              <a:defRPr>
                <a:solidFill>
                  <a:schemeClr val="tx1">
                    <a:tint val="75000"/>
                  </a:schemeClr>
                </a:solidFill>
              </a:defRPr>
            </a:lvl4pPr>
            <a:lvl5pPr marL="2612807" indent="0" algn="ctr">
              <a:buNone/>
              <a:defRPr>
                <a:solidFill>
                  <a:schemeClr val="tx1">
                    <a:tint val="75000"/>
                  </a:schemeClr>
                </a:solidFill>
              </a:defRPr>
            </a:lvl5pPr>
            <a:lvl6pPr marL="3266008" indent="0" algn="ctr">
              <a:buNone/>
              <a:defRPr>
                <a:solidFill>
                  <a:schemeClr val="tx1">
                    <a:tint val="75000"/>
                  </a:schemeClr>
                </a:solidFill>
              </a:defRPr>
            </a:lvl6pPr>
            <a:lvl7pPr marL="3919210" indent="0" algn="ctr">
              <a:buNone/>
              <a:defRPr>
                <a:solidFill>
                  <a:schemeClr val="tx1">
                    <a:tint val="75000"/>
                  </a:schemeClr>
                </a:solidFill>
              </a:defRPr>
            </a:lvl7pPr>
            <a:lvl8pPr marL="4572411" indent="0" algn="ctr">
              <a:buNone/>
              <a:defRPr>
                <a:solidFill>
                  <a:schemeClr val="tx1">
                    <a:tint val="75000"/>
                  </a:schemeClr>
                </a:solidFill>
              </a:defRPr>
            </a:lvl8pPr>
            <a:lvl9pPr marL="5225613"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238128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Marble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4431879"/>
            <a:ext cx="7413909" cy="1915963"/>
          </a:xfrm>
        </p:spPr>
        <p:txBody>
          <a:bodyPr anchor="t"/>
          <a:lstStyle>
            <a:lvl1pPr algn="l">
              <a:defRPr sz="5700" b="0" cap="none"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3745942"/>
            <a:ext cx="7413909" cy="724975"/>
          </a:xfrm>
        </p:spPr>
        <p:txBody>
          <a:bodyPr anchor="b"/>
          <a:lstStyle>
            <a:lvl1pPr marL="0" indent="0" algn="l">
              <a:buNone/>
              <a:defRPr sz="2900">
                <a:solidFill>
                  <a:schemeClr val="tx1">
                    <a:lumMod val="65000"/>
                    <a:lumOff val="35000"/>
                  </a:schemeClr>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5" name="Picture 4" descr="logo_big.png"/>
          <p:cNvPicPr>
            <a:picLocks noChangeAspect="1"/>
          </p:cNvPicPr>
          <p:nvPr userDrawn="1"/>
        </p:nvPicPr>
        <p:blipFill>
          <a:blip r:embed="rId2" cstate="print"/>
          <a:stretch>
            <a:fillRect/>
          </a:stretch>
        </p:blipFill>
        <p:spPr>
          <a:xfrm>
            <a:off x="8180090" y="3611538"/>
            <a:ext cx="4671816" cy="2952328"/>
          </a:xfrm>
          <a:prstGeom prst="rect">
            <a:avLst/>
          </a:prstGeom>
        </p:spPr>
      </p:pic>
      <p:pic>
        <p:nvPicPr>
          <p:cNvPr id="13" name="Picture 12" descr="visitOurWebsite.png"/>
          <p:cNvPicPr>
            <a:picLocks noChangeAspect="1"/>
          </p:cNvPicPr>
          <p:nvPr userDrawn="1"/>
        </p:nvPicPr>
        <p:blipFill>
          <a:blip r:embed="rId3" cstate="print"/>
          <a:stretch>
            <a:fillRect/>
          </a:stretch>
        </p:blipFill>
        <p:spPr>
          <a:xfrm>
            <a:off x="1010461" y="371178"/>
            <a:ext cx="884482" cy="819150"/>
          </a:xfrm>
          <a:prstGeom prst="rect">
            <a:avLst/>
          </a:prstGeom>
        </p:spPr>
      </p:pic>
      <p:pic>
        <p:nvPicPr>
          <p:cNvPr id="14" name="Picture 13" descr="readOurBlog.png"/>
          <p:cNvPicPr>
            <a:picLocks noChangeAspect="1"/>
          </p:cNvPicPr>
          <p:nvPr userDrawn="1"/>
        </p:nvPicPr>
        <p:blipFill>
          <a:blip r:embed="rId4" cstate="print"/>
          <a:stretch>
            <a:fillRect/>
          </a:stretch>
        </p:blipFill>
        <p:spPr>
          <a:xfrm>
            <a:off x="5993142" y="371178"/>
            <a:ext cx="874431" cy="819150"/>
          </a:xfrm>
          <a:prstGeom prst="rect">
            <a:avLst/>
          </a:prstGeom>
        </p:spPr>
      </p:pic>
      <p:pic>
        <p:nvPicPr>
          <p:cNvPr id="15" name="Picture 14" descr="telephoneUs.png"/>
          <p:cNvPicPr>
            <a:picLocks noChangeAspect="1"/>
          </p:cNvPicPr>
          <p:nvPr userDrawn="1"/>
        </p:nvPicPr>
        <p:blipFill>
          <a:blip r:embed="rId5" cstate="print"/>
          <a:stretch>
            <a:fillRect/>
          </a:stretch>
        </p:blipFill>
        <p:spPr>
          <a:xfrm>
            <a:off x="11149168" y="371178"/>
            <a:ext cx="874431" cy="819150"/>
          </a:xfrm>
          <a:prstGeom prst="rect">
            <a:avLst/>
          </a:prstGeom>
        </p:spPr>
      </p:pic>
      <p:sp>
        <p:nvSpPr>
          <p:cNvPr id="16" name="TextBox 15"/>
          <p:cNvSpPr txBox="1"/>
          <p:nvPr userDrawn="1"/>
        </p:nvSpPr>
        <p:spPr>
          <a:xfrm>
            <a:off x="1894943" y="580698"/>
            <a:ext cx="2667397" cy="400110"/>
          </a:xfrm>
          <a:prstGeom prst="rect">
            <a:avLst/>
          </a:prstGeom>
          <a:noFill/>
        </p:spPr>
        <p:txBody>
          <a:bodyPr wrap="none" rtlCol="0">
            <a:spAutoFit/>
          </a:bodyPr>
          <a:lstStyle/>
          <a:p>
            <a:r>
              <a:rPr lang="en-GB" sz="2000" dirty="0">
                <a:latin typeface="Segoe UI Light" pitchFamily="34" charset="0"/>
              </a:rPr>
              <a:t>www.blackmarble.co.uk</a:t>
            </a:r>
          </a:p>
        </p:txBody>
      </p:sp>
      <p:sp>
        <p:nvSpPr>
          <p:cNvPr id="17" name="TextBox 16"/>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8" name="TextBox 17"/>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9" name="Picture 18" descr="weTweet.png"/>
          <p:cNvPicPr>
            <a:picLocks noChangeAspect="1"/>
          </p:cNvPicPr>
          <p:nvPr userDrawn="1"/>
        </p:nvPicPr>
        <p:blipFill>
          <a:blip r:embed="rId6" cstate="print"/>
          <a:stretch>
            <a:fillRect/>
          </a:stretch>
        </p:blipFill>
        <p:spPr>
          <a:xfrm>
            <a:off x="11133173" y="355946"/>
            <a:ext cx="831704" cy="831704"/>
          </a:xfrm>
          <a:prstGeom prst="rect">
            <a:avLst/>
          </a:prstGeom>
        </p:spPr>
      </p:pic>
    </p:spTree>
    <p:extLst>
      <p:ext uri="{BB962C8B-B14F-4D97-AF65-F5344CB8AC3E}">
        <p14:creationId xmlns:p14="http://schemas.microsoft.com/office/powerpoint/2010/main" val="210261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resenter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4431879"/>
            <a:ext cx="7413909" cy="1915963"/>
          </a:xfrm>
        </p:spPr>
        <p:txBody>
          <a:bodyPr anchor="t"/>
          <a:lstStyle>
            <a:lvl1pPr algn="l">
              <a:defRPr sz="5700" b="0" cap="none"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3745942"/>
            <a:ext cx="7413909" cy="724975"/>
          </a:xfrm>
        </p:spPr>
        <p:txBody>
          <a:bodyPr anchor="b"/>
          <a:lstStyle>
            <a:lvl1pPr marL="0" indent="0" algn="l">
              <a:buNone/>
              <a:defRPr sz="2900">
                <a:solidFill>
                  <a:schemeClr val="tx1">
                    <a:lumMod val="65000"/>
                    <a:lumOff val="35000"/>
                  </a:schemeClr>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13" name="Picture 12" descr="visitOurWebsite.png"/>
          <p:cNvPicPr>
            <a:picLocks noChangeAspect="1"/>
          </p:cNvPicPr>
          <p:nvPr userDrawn="1"/>
        </p:nvPicPr>
        <p:blipFill>
          <a:blip r:embed="rId2" cstate="print"/>
          <a:stretch>
            <a:fillRect/>
          </a:stretch>
        </p:blipFill>
        <p:spPr>
          <a:xfrm>
            <a:off x="1010461" y="371178"/>
            <a:ext cx="884482" cy="819150"/>
          </a:xfrm>
          <a:prstGeom prst="rect">
            <a:avLst/>
          </a:prstGeom>
        </p:spPr>
      </p:pic>
      <p:pic>
        <p:nvPicPr>
          <p:cNvPr id="14" name="Picture 13" descr="readOurBlog.png"/>
          <p:cNvPicPr>
            <a:picLocks noChangeAspect="1"/>
          </p:cNvPicPr>
          <p:nvPr userDrawn="1"/>
        </p:nvPicPr>
        <p:blipFill>
          <a:blip r:embed="rId3" cstate="print"/>
          <a:stretch>
            <a:fillRect/>
          </a:stretch>
        </p:blipFill>
        <p:spPr>
          <a:xfrm>
            <a:off x="5993142" y="371178"/>
            <a:ext cx="874431" cy="819150"/>
          </a:xfrm>
          <a:prstGeom prst="rect">
            <a:avLst/>
          </a:prstGeom>
        </p:spPr>
      </p:pic>
      <p:pic>
        <p:nvPicPr>
          <p:cNvPr id="15" name="Picture 14" descr="telephoneUs.png"/>
          <p:cNvPicPr>
            <a:picLocks noChangeAspect="1"/>
          </p:cNvPicPr>
          <p:nvPr userDrawn="1"/>
        </p:nvPicPr>
        <p:blipFill>
          <a:blip r:embed="rId4" cstate="print"/>
          <a:stretch>
            <a:fillRect/>
          </a:stretch>
        </p:blipFill>
        <p:spPr>
          <a:xfrm>
            <a:off x="11149168" y="371178"/>
            <a:ext cx="874431" cy="819150"/>
          </a:xfrm>
          <a:prstGeom prst="rect">
            <a:avLst/>
          </a:prstGeom>
        </p:spPr>
      </p:pic>
      <p:sp>
        <p:nvSpPr>
          <p:cNvPr id="16" name="TextBox 15"/>
          <p:cNvSpPr txBox="1"/>
          <p:nvPr userDrawn="1"/>
        </p:nvSpPr>
        <p:spPr>
          <a:xfrm>
            <a:off x="1894943" y="580698"/>
            <a:ext cx="2667397" cy="400110"/>
          </a:xfrm>
          <a:prstGeom prst="rect">
            <a:avLst/>
          </a:prstGeom>
          <a:noFill/>
        </p:spPr>
        <p:txBody>
          <a:bodyPr wrap="none" rtlCol="0">
            <a:spAutoFit/>
          </a:bodyPr>
          <a:lstStyle/>
          <a:p>
            <a:r>
              <a:rPr lang="en-GB" sz="2000" dirty="0">
                <a:latin typeface="Segoe UI Light" pitchFamily="34" charset="0"/>
              </a:rPr>
              <a:t>www.blackmarble.co.uk</a:t>
            </a:r>
          </a:p>
        </p:txBody>
      </p:sp>
      <p:sp>
        <p:nvSpPr>
          <p:cNvPr id="17" name="TextBox 16"/>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8" name="TextBox 17"/>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9" name="Picture 18" descr="weTweet.png"/>
          <p:cNvPicPr>
            <a:picLocks noChangeAspect="1"/>
          </p:cNvPicPr>
          <p:nvPr userDrawn="1"/>
        </p:nvPicPr>
        <p:blipFill>
          <a:blip r:embed="rId5" cstate="print"/>
          <a:stretch>
            <a:fillRect/>
          </a:stretch>
        </p:blipFill>
        <p:spPr>
          <a:xfrm>
            <a:off x="11133173" y="355946"/>
            <a:ext cx="831704" cy="831704"/>
          </a:xfrm>
          <a:prstGeom prst="rect">
            <a:avLst/>
          </a:prstGeom>
        </p:spPr>
      </p:pic>
      <p:sp>
        <p:nvSpPr>
          <p:cNvPr id="6" name="Picture Placeholder 5"/>
          <p:cNvSpPr>
            <a:spLocks noGrp="1"/>
          </p:cNvSpPr>
          <p:nvPr>
            <p:ph type="pic" sz="quarter" idx="10"/>
          </p:nvPr>
        </p:nvSpPr>
        <p:spPr>
          <a:xfrm>
            <a:off x="10078664" y="2459410"/>
            <a:ext cx="2808312" cy="4895850"/>
          </a:xfrm>
        </p:spPr>
        <p:txBody>
          <a:bodyPr/>
          <a:lstStyle/>
          <a:p>
            <a:r>
              <a:rPr lang="en-US"/>
              <a:t>Click icon to add picture</a:t>
            </a:r>
            <a:endParaRPr lang="en-GB"/>
          </a:p>
        </p:txBody>
      </p:sp>
    </p:spTree>
    <p:extLst>
      <p:ext uri="{BB962C8B-B14F-4D97-AF65-F5344CB8AC3E}">
        <p14:creationId xmlns:p14="http://schemas.microsoft.com/office/powerpoint/2010/main" val="137928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GB"/>
          </a:p>
        </p:txBody>
      </p:sp>
      <p:sp>
        <p:nvSpPr>
          <p:cNvPr id="3" name="Content Placeholder 2"/>
          <p:cNvSpPr>
            <a:spLocks noGrp="1"/>
          </p:cNvSpPr>
          <p:nvPr>
            <p:ph sz="half" idx="1"/>
          </p:nvPr>
        </p:nvSpPr>
        <p:spPr>
          <a:xfrm>
            <a:off x="731600" y="1595314"/>
            <a:ext cx="6462461" cy="5432204"/>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437927" y="1595314"/>
            <a:ext cx="6462461" cy="5432204"/>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1193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GB"/>
          </a:p>
        </p:txBody>
      </p:sp>
      <p:sp>
        <p:nvSpPr>
          <p:cNvPr id="3" name="Text Placeholder 2"/>
          <p:cNvSpPr>
            <a:spLocks noGrp="1"/>
          </p:cNvSpPr>
          <p:nvPr>
            <p:ph type="body" idx="1"/>
          </p:nvPr>
        </p:nvSpPr>
        <p:spPr>
          <a:xfrm>
            <a:off x="731600" y="1842491"/>
            <a:ext cx="6465002" cy="767863"/>
          </a:xfrm>
        </p:spPr>
        <p:txBody>
          <a:bodyPr anchor="b"/>
          <a:lstStyle>
            <a:lvl1pPr marL="0" indent="0">
              <a:buNone/>
              <a:defRPr sz="3400" b="0"/>
            </a:lvl1pPr>
            <a:lvl2pPr marL="653202" indent="0">
              <a:buNone/>
              <a:defRPr sz="2900" b="1"/>
            </a:lvl2pPr>
            <a:lvl3pPr marL="1306403" indent="0">
              <a:buNone/>
              <a:defRPr sz="2600" b="1"/>
            </a:lvl3pPr>
            <a:lvl4pPr marL="1959605" indent="0">
              <a:buNone/>
              <a:defRPr sz="2300" b="1"/>
            </a:lvl4pPr>
            <a:lvl5pPr marL="2612807" indent="0">
              <a:buNone/>
              <a:defRPr sz="2300" b="1"/>
            </a:lvl5pPr>
            <a:lvl6pPr marL="3266008" indent="0">
              <a:buNone/>
              <a:defRPr sz="2300" b="1"/>
            </a:lvl6pPr>
            <a:lvl7pPr marL="3919210" indent="0">
              <a:buNone/>
              <a:defRPr sz="2300" b="1"/>
            </a:lvl7pPr>
            <a:lvl8pPr marL="4572411" indent="0">
              <a:buNone/>
              <a:defRPr sz="2300" b="1"/>
            </a:lvl8pPr>
            <a:lvl9pPr marL="5225613" indent="0">
              <a:buNone/>
              <a:defRPr sz="2300" b="1"/>
            </a:lvl9pPr>
          </a:lstStyle>
          <a:p>
            <a:pPr lvl="0"/>
            <a:r>
              <a:rPr lang="en-US"/>
              <a:t>Click to edit Master text styles</a:t>
            </a:r>
          </a:p>
        </p:txBody>
      </p:sp>
      <p:sp>
        <p:nvSpPr>
          <p:cNvPr id="4" name="Content Placeholder 3"/>
          <p:cNvSpPr>
            <a:spLocks noGrp="1"/>
          </p:cNvSpPr>
          <p:nvPr>
            <p:ph sz="half" idx="2"/>
          </p:nvPr>
        </p:nvSpPr>
        <p:spPr>
          <a:xfrm>
            <a:off x="731600" y="2610353"/>
            <a:ext cx="6465002" cy="4742461"/>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432847" y="1842491"/>
            <a:ext cx="6467542" cy="767863"/>
          </a:xfrm>
        </p:spPr>
        <p:txBody>
          <a:bodyPr anchor="b"/>
          <a:lstStyle>
            <a:lvl1pPr marL="0" indent="0">
              <a:buNone/>
              <a:defRPr sz="3400" b="0"/>
            </a:lvl1pPr>
            <a:lvl2pPr marL="653202" indent="0">
              <a:buNone/>
              <a:defRPr sz="2900" b="1"/>
            </a:lvl2pPr>
            <a:lvl3pPr marL="1306403" indent="0">
              <a:buNone/>
              <a:defRPr sz="2600" b="1"/>
            </a:lvl3pPr>
            <a:lvl4pPr marL="1959605" indent="0">
              <a:buNone/>
              <a:defRPr sz="2300" b="1"/>
            </a:lvl4pPr>
            <a:lvl5pPr marL="2612807" indent="0">
              <a:buNone/>
              <a:defRPr sz="2300" b="1"/>
            </a:lvl5pPr>
            <a:lvl6pPr marL="3266008" indent="0">
              <a:buNone/>
              <a:defRPr sz="2300" b="1"/>
            </a:lvl6pPr>
            <a:lvl7pPr marL="3919210" indent="0">
              <a:buNone/>
              <a:defRPr sz="2300" b="1"/>
            </a:lvl7pPr>
            <a:lvl8pPr marL="4572411" indent="0">
              <a:buNone/>
              <a:defRPr sz="2300" b="1"/>
            </a:lvl8pPr>
            <a:lvl9pPr marL="5225613"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847" y="2610353"/>
            <a:ext cx="6467542" cy="4742461"/>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9643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1828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94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069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4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2063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615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3_Blank">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0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3487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600" y="327723"/>
            <a:ext cx="4813823" cy="1394729"/>
          </a:xfrm>
        </p:spPr>
        <p:txBody>
          <a:bodyPr anchor="b"/>
          <a:lstStyle>
            <a:lvl1pPr algn="l">
              <a:defRPr sz="2900" b="1"/>
            </a:lvl1pPr>
          </a:lstStyle>
          <a:p>
            <a:r>
              <a:rPr lang="en-US"/>
              <a:t>Click to edit Master title style</a:t>
            </a:r>
            <a:endParaRPr lang="en-GB"/>
          </a:p>
        </p:txBody>
      </p:sp>
      <p:sp>
        <p:nvSpPr>
          <p:cNvPr id="3" name="Content Placeholder 2"/>
          <p:cNvSpPr>
            <a:spLocks noGrp="1"/>
          </p:cNvSpPr>
          <p:nvPr>
            <p:ph idx="1"/>
          </p:nvPr>
        </p:nvSpPr>
        <p:spPr>
          <a:xfrm>
            <a:off x="5720701" y="327724"/>
            <a:ext cx="8179688" cy="702509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31600" y="1722453"/>
            <a:ext cx="4813823" cy="5630362"/>
          </a:xfrm>
        </p:spPr>
        <p:txBody>
          <a:bodyPr/>
          <a:lstStyle>
            <a:lvl1pPr marL="0" indent="0">
              <a:buNone/>
              <a:defRPr sz="2000"/>
            </a:lvl1pPr>
            <a:lvl2pPr marL="653202" indent="0">
              <a:buNone/>
              <a:defRPr sz="1700"/>
            </a:lvl2pPr>
            <a:lvl3pPr marL="1306403" indent="0">
              <a:buNone/>
              <a:defRPr sz="1400"/>
            </a:lvl3pPr>
            <a:lvl4pPr marL="1959605" indent="0">
              <a:buNone/>
              <a:defRPr sz="1300"/>
            </a:lvl4pPr>
            <a:lvl5pPr marL="2612807" indent="0">
              <a:buNone/>
              <a:defRPr sz="1300"/>
            </a:lvl5pPr>
            <a:lvl6pPr marL="3266008" indent="0">
              <a:buNone/>
              <a:defRPr sz="1300"/>
            </a:lvl6pPr>
            <a:lvl7pPr marL="3919210" indent="0">
              <a:buNone/>
              <a:defRPr sz="1300"/>
            </a:lvl7pPr>
            <a:lvl8pPr marL="4572411" indent="0">
              <a:buNone/>
              <a:defRPr sz="1300"/>
            </a:lvl8pPr>
            <a:lvl9pPr marL="5225613" indent="0">
              <a:buNone/>
              <a:defRPr sz="1300"/>
            </a:lvl9pPr>
          </a:lstStyle>
          <a:p>
            <a:pPr lvl="0"/>
            <a:r>
              <a:rPr lang="en-US"/>
              <a:t>Click to edit Master text styles</a:t>
            </a:r>
          </a:p>
        </p:txBody>
      </p:sp>
    </p:spTree>
    <p:extLst>
      <p:ext uri="{BB962C8B-B14F-4D97-AF65-F5344CB8AC3E}">
        <p14:creationId xmlns:p14="http://schemas.microsoft.com/office/powerpoint/2010/main" val="374756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972" y="5761832"/>
            <a:ext cx="8779193" cy="680217"/>
          </a:xfrm>
        </p:spPr>
        <p:txBody>
          <a:bodyPr anchor="b"/>
          <a:lstStyle>
            <a:lvl1pPr algn="l">
              <a:defRPr sz="2900" b="1"/>
            </a:lvl1pPr>
          </a:lstStyle>
          <a:p>
            <a:r>
              <a:rPr lang="en-US"/>
              <a:t>Click to edit Master title style</a:t>
            </a:r>
            <a:endParaRPr lang="en-GB"/>
          </a:p>
        </p:txBody>
      </p:sp>
      <p:sp>
        <p:nvSpPr>
          <p:cNvPr id="3" name="Picture Placeholder 2"/>
          <p:cNvSpPr>
            <a:spLocks noGrp="1"/>
          </p:cNvSpPr>
          <p:nvPr>
            <p:ph type="pic" idx="1"/>
          </p:nvPr>
        </p:nvSpPr>
        <p:spPr>
          <a:xfrm>
            <a:off x="2867972" y="735472"/>
            <a:ext cx="8779193" cy="4938713"/>
          </a:xfrm>
        </p:spPr>
        <p:txBody>
          <a:bodyPr/>
          <a:lstStyle>
            <a:lvl1pPr marL="0" indent="0">
              <a:buNone/>
              <a:defRPr sz="4600"/>
            </a:lvl1pPr>
            <a:lvl2pPr marL="653202" indent="0">
              <a:buNone/>
              <a:defRPr sz="4000"/>
            </a:lvl2pPr>
            <a:lvl3pPr marL="1306403" indent="0">
              <a:buNone/>
              <a:defRPr sz="3400"/>
            </a:lvl3pPr>
            <a:lvl4pPr marL="1959605" indent="0">
              <a:buNone/>
              <a:defRPr sz="2900"/>
            </a:lvl4pPr>
            <a:lvl5pPr marL="2612807" indent="0">
              <a:buNone/>
              <a:defRPr sz="2900"/>
            </a:lvl5pPr>
            <a:lvl6pPr marL="3266008" indent="0">
              <a:buNone/>
              <a:defRPr sz="2900"/>
            </a:lvl6pPr>
            <a:lvl7pPr marL="3919210" indent="0">
              <a:buNone/>
              <a:defRPr sz="2900"/>
            </a:lvl7pPr>
            <a:lvl8pPr marL="4572411" indent="0">
              <a:buNone/>
              <a:defRPr sz="2900"/>
            </a:lvl8pPr>
            <a:lvl9pPr marL="5225613" indent="0">
              <a:buNone/>
              <a:defRPr sz="2900"/>
            </a:lvl9pPr>
          </a:lstStyle>
          <a:p>
            <a:r>
              <a:rPr lang="en-US"/>
              <a:t>Click icon to add picture</a:t>
            </a:r>
            <a:endParaRPr lang="en-GB"/>
          </a:p>
        </p:txBody>
      </p:sp>
      <p:sp>
        <p:nvSpPr>
          <p:cNvPr id="4" name="Text Placeholder 3"/>
          <p:cNvSpPr>
            <a:spLocks noGrp="1"/>
          </p:cNvSpPr>
          <p:nvPr>
            <p:ph type="body" sz="half" idx="2"/>
          </p:nvPr>
        </p:nvSpPr>
        <p:spPr>
          <a:xfrm>
            <a:off x="2867972" y="6442048"/>
            <a:ext cx="8779193" cy="966021"/>
          </a:xfrm>
        </p:spPr>
        <p:txBody>
          <a:bodyPr/>
          <a:lstStyle>
            <a:lvl1pPr marL="0" indent="0">
              <a:buNone/>
              <a:defRPr sz="2000"/>
            </a:lvl1pPr>
            <a:lvl2pPr marL="653202" indent="0">
              <a:buNone/>
              <a:defRPr sz="1700"/>
            </a:lvl2pPr>
            <a:lvl3pPr marL="1306403" indent="0">
              <a:buNone/>
              <a:defRPr sz="1400"/>
            </a:lvl3pPr>
            <a:lvl4pPr marL="1959605" indent="0">
              <a:buNone/>
              <a:defRPr sz="1300"/>
            </a:lvl4pPr>
            <a:lvl5pPr marL="2612807" indent="0">
              <a:buNone/>
              <a:defRPr sz="1300"/>
            </a:lvl5pPr>
            <a:lvl6pPr marL="3266008" indent="0">
              <a:buNone/>
              <a:defRPr sz="1300"/>
            </a:lvl6pPr>
            <a:lvl7pPr marL="3919210" indent="0">
              <a:buNone/>
              <a:defRPr sz="1300"/>
            </a:lvl7pPr>
            <a:lvl8pPr marL="4572411" indent="0">
              <a:buNone/>
              <a:defRPr sz="1300"/>
            </a:lvl8pPr>
            <a:lvl9pPr marL="5225613" indent="0">
              <a:buNone/>
              <a:defRPr sz="1300"/>
            </a:lvl9pPr>
          </a:lstStyle>
          <a:p>
            <a:pPr lvl="0"/>
            <a:r>
              <a:rPr lang="en-US"/>
              <a:t>Click to edit Master text styles</a:t>
            </a:r>
          </a:p>
        </p:txBody>
      </p:sp>
    </p:spTree>
    <p:extLst>
      <p:ext uri="{BB962C8B-B14F-4D97-AF65-F5344CB8AC3E}">
        <p14:creationId xmlns:p14="http://schemas.microsoft.com/office/powerpoint/2010/main" val="4172245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1026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8191" y="329630"/>
            <a:ext cx="3292197" cy="702318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31600" y="329630"/>
            <a:ext cx="9632725" cy="70231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74563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66" y="274374"/>
            <a:ext cx="13412656" cy="799816"/>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609666" y="1737695"/>
            <a:ext cx="13412656" cy="2368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63326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Marble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4431879"/>
            <a:ext cx="7413909" cy="1915963"/>
          </a:xfrm>
        </p:spPr>
        <p:txBody>
          <a:bodyPr anchor="t"/>
          <a:lstStyle>
            <a:lvl1pPr algn="l">
              <a:defRPr sz="5700" b="0" cap="none" baseline="0">
                <a:solidFill>
                  <a:srgbClr val="8CC64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3745942"/>
            <a:ext cx="7413909" cy="724975"/>
          </a:xfrm>
        </p:spPr>
        <p:txBody>
          <a:bodyPr anchor="b"/>
          <a:lstStyle>
            <a:lvl1pPr marL="0" indent="0" algn="l">
              <a:buNone/>
              <a:defRPr sz="2900">
                <a:solidFill>
                  <a:srgbClr val="8CC640"/>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186" y="4043586"/>
            <a:ext cx="4675056" cy="2328795"/>
          </a:xfrm>
          <a:prstGeom prst="rect">
            <a:avLst/>
          </a:prstGeom>
        </p:spPr>
      </p:pic>
      <p:pic>
        <p:nvPicPr>
          <p:cNvPr id="13" name="Picture 12" descr="visitOurWebsite.png"/>
          <p:cNvPicPr>
            <a:picLocks noChangeAspect="1"/>
          </p:cNvPicPr>
          <p:nvPr/>
        </p:nvPicPr>
        <p:blipFill>
          <a:blip r:embed="rId3" cstate="print"/>
          <a:stretch>
            <a:fillRect/>
          </a:stretch>
        </p:blipFill>
        <p:spPr>
          <a:xfrm>
            <a:off x="1010461" y="371178"/>
            <a:ext cx="884482" cy="819150"/>
          </a:xfrm>
          <a:prstGeom prst="rect">
            <a:avLst/>
          </a:prstGeom>
        </p:spPr>
      </p:pic>
      <p:pic>
        <p:nvPicPr>
          <p:cNvPr id="14" name="Picture 13" descr="readOurBlog.png"/>
          <p:cNvPicPr>
            <a:picLocks noChangeAspect="1"/>
          </p:cNvPicPr>
          <p:nvPr/>
        </p:nvPicPr>
        <p:blipFill>
          <a:blip r:embed="rId4" cstate="print"/>
          <a:stretch>
            <a:fillRect/>
          </a:stretch>
        </p:blipFill>
        <p:spPr>
          <a:xfrm>
            <a:off x="5993142" y="371178"/>
            <a:ext cx="874431" cy="819150"/>
          </a:xfrm>
          <a:prstGeom prst="rect">
            <a:avLst/>
          </a:prstGeom>
        </p:spPr>
      </p:pic>
      <p:pic>
        <p:nvPicPr>
          <p:cNvPr id="15" name="Picture 14" descr="telephoneUs.png"/>
          <p:cNvPicPr>
            <a:picLocks noChangeAspect="1"/>
          </p:cNvPicPr>
          <p:nvPr/>
        </p:nvPicPr>
        <p:blipFill>
          <a:blip r:embed="rId5" cstate="print"/>
          <a:stretch>
            <a:fillRect/>
          </a:stretch>
        </p:blipFill>
        <p:spPr>
          <a:xfrm>
            <a:off x="11149168" y="371178"/>
            <a:ext cx="874431" cy="819150"/>
          </a:xfrm>
          <a:prstGeom prst="rect">
            <a:avLst/>
          </a:prstGeom>
        </p:spPr>
      </p:pic>
      <p:sp>
        <p:nvSpPr>
          <p:cNvPr id="16" name="TextBox 15"/>
          <p:cNvSpPr txBox="1"/>
          <p:nvPr/>
        </p:nvSpPr>
        <p:spPr>
          <a:xfrm>
            <a:off x="1894943" y="580698"/>
            <a:ext cx="2568011" cy="400110"/>
          </a:xfrm>
          <a:prstGeom prst="rect">
            <a:avLst/>
          </a:prstGeom>
          <a:noFill/>
        </p:spPr>
        <p:txBody>
          <a:bodyPr wrap="none" rtlCol="0">
            <a:spAutoFit/>
          </a:bodyPr>
          <a:lstStyle/>
          <a:p>
            <a:r>
              <a:rPr lang="en-GB" sz="2000" dirty="0">
                <a:latin typeface="Segoe UI Light" pitchFamily="34" charset="0"/>
              </a:rPr>
              <a:t>www.blackmarble.com</a:t>
            </a:r>
          </a:p>
        </p:txBody>
      </p:sp>
      <p:sp>
        <p:nvSpPr>
          <p:cNvPr id="17" name="TextBox 16"/>
          <p:cNvSpPr txBox="1"/>
          <p:nvPr/>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8" name="TextBox 17"/>
          <p:cNvSpPr txBox="1"/>
          <p:nvPr/>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9" name="Picture 18" descr="weTweet.png"/>
          <p:cNvPicPr>
            <a:picLocks noChangeAspect="1"/>
          </p:cNvPicPr>
          <p:nvPr/>
        </p:nvPicPr>
        <p:blipFill>
          <a:blip r:embed="rId6" cstate="print"/>
          <a:stretch>
            <a:fillRect/>
          </a:stretch>
        </p:blipFill>
        <p:spPr>
          <a:xfrm>
            <a:off x="11133173" y="355946"/>
            <a:ext cx="831704" cy="831704"/>
          </a:xfrm>
          <a:prstGeom prst="rect">
            <a:avLst/>
          </a:prstGeom>
        </p:spPr>
      </p:pic>
      <p:cxnSp>
        <p:nvCxnSpPr>
          <p:cNvPr id="12" name="Straight Connector 11"/>
          <p:cNvCxnSpPr/>
          <p:nvPr/>
        </p:nvCxnSpPr>
        <p:spPr>
          <a:xfrm>
            <a:off x="-100830" y="0"/>
            <a:ext cx="149056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0830" y="8220050"/>
            <a:ext cx="14905656" cy="11138"/>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2" name="Picture 21" descr="visitOurWebsite.png"/>
          <p:cNvPicPr>
            <a:picLocks noChangeAspect="1"/>
          </p:cNvPicPr>
          <p:nvPr userDrawn="1"/>
        </p:nvPicPr>
        <p:blipFill>
          <a:blip r:embed="rId3" cstate="print"/>
          <a:stretch>
            <a:fillRect/>
          </a:stretch>
        </p:blipFill>
        <p:spPr>
          <a:xfrm>
            <a:off x="1010461" y="371178"/>
            <a:ext cx="884482" cy="819150"/>
          </a:xfrm>
          <a:prstGeom prst="rect">
            <a:avLst/>
          </a:prstGeom>
        </p:spPr>
      </p:pic>
      <p:pic>
        <p:nvPicPr>
          <p:cNvPr id="23" name="Picture 22" descr="readOurBlog.png"/>
          <p:cNvPicPr>
            <a:picLocks noChangeAspect="1"/>
          </p:cNvPicPr>
          <p:nvPr userDrawn="1"/>
        </p:nvPicPr>
        <p:blipFill>
          <a:blip r:embed="rId4" cstate="print"/>
          <a:stretch>
            <a:fillRect/>
          </a:stretch>
        </p:blipFill>
        <p:spPr>
          <a:xfrm>
            <a:off x="5993142" y="371178"/>
            <a:ext cx="874431" cy="819150"/>
          </a:xfrm>
          <a:prstGeom prst="rect">
            <a:avLst/>
          </a:prstGeom>
        </p:spPr>
      </p:pic>
      <p:pic>
        <p:nvPicPr>
          <p:cNvPr id="24" name="Picture 23" descr="telephoneUs.png"/>
          <p:cNvPicPr>
            <a:picLocks noChangeAspect="1"/>
          </p:cNvPicPr>
          <p:nvPr userDrawn="1"/>
        </p:nvPicPr>
        <p:blipFill>
          <a:blip r:embed="rId5" cstate="print"/>
          <a:stretch>
            <a:fillRect/>
          </a:stretch>
        </p:blipFill>
        <p:spPr>
          <a:xfrm>
            <a:off x="11149168" y="371178"/>
            <a:ext cx="874431" cy="819150"/>
          </a:xfrm>
          <a:prstGeom prst="rect">
            <a:avLst/>
          </a:prstGeom>
        </p:spPr>
      </p:pic>
      <p:sp>
        <p:nvSpPr>
          <p:cNvPr id="26" name="TextBox 25"/>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27" name="TextBox 26"/>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28" name="Picture 27" descr="weTweet.png"/>
          <p:cNvPicPr>
            <a:picLocks noChangeAspect="1"/>
          </p:cNvPicPr>
          <p:nvPr userDrawn="1"/>
        </p:nvPicPr>
        <p:blipFill>
          <a:blip r:embed="rId6" cstate="print"/>
          <a:stretch>
            <a:fillRect/>
          </a:stretch>
        </p:blipFill>
        <p:spPr>
          <a:xfrm>
            <a:off x="11133173" y="355946"/>
            <a:ext cx="831704" cy="831704"/>
          </a:xfrm>
          <a:prstGeom prst="rect">
            <a:avLst/>
          </a:prstGeom>
        </p:spPr>
      </p:pic>
    </p:spTree>
    <p:extLst>
      <p:ext uri="{BB962C8B-B14F-4D97-AF65-F5344CB8AC3E}">
        <p14:creationId xmlns:p14="http://schemas.microsoft.com/office/powerpoint/2010/main" val="29659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resenter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4431879"/>
            <a:ext cx="7413909" cy="1915963"/>
          </a:xfrm>
        </p:spPr>
        <p:txBody>
          <a:bodyPr anchor="t"/>
          <a:lstStyle>
            <a:lvl1pPr algn="l">
              <a:defRPr sz="5700" b="0" cap="none" baseline="0">
                <a:solidFill>
                  <a:srgbClr val="8CC64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3745942"/>
            <a:ext cx="7413909" cy="724975"/>
          </a:xfrm>
        </p:spPr>
        <p:txBody>
          <a:bodyPr anchor="b"/>
          <a:lstStyle>
            <a:lvl1pPr marL="0" indent="0" algn="l">
              <a:buNone/>
              <a:defRPr sz="2900">
                <a:solidFill>
                  <a:srgbClr val="8CC640"/>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13" name="Picture 12" descr="visitOurWebsite.png"/>
          <p:cNvPicPr>
            <a:picLocks noChangeAspect="1"/>
          </p:cNvPicPr>
          <p:nvPr/>
        </p:nvPicPr>
        <p:blipFill>
          <a:blip r:embed="rId2" cstate="print"/>
          <a:stretch>
            <a:fillRect/>
          </a:stretch>
        </p:blipFill>
        <p:spPr>
          <a:xfrm>
            <a:off x="1010461" y="371178"/>
            <a:ext cx="884482" cy="819150"/>
          </a:xfrm>
          <a:prstGeom prst="rect">
            <a:avLst/>
          </a:prstGeom>
        </p:spPr>
      </p:pic>
      <p:pic>
        <p:nvPicPr>
          <p:cNvPr id="14" name="Picture 13" descr="readOurBlog.png"/>
          <p:cNvPicPr>
            <a:picLocks noChangeAspect="1"/>
          </p:cNvPicPr>
          <p:nvPr/>
        </p:nvPicPr>
        <p:blipFill>
          <a:blip r:embed="rId3" cstate="print"/>
          <a:stretch>
            <a:fillRect/>
          </a:stretch>
        </p:blipFill>
        <p:spPr>
          <a:xfrm>
            <a:off x="5993142" y="371178"/>
            <a:ext cx="874431" cy="819150"/>
          </a:xfrm>
          <a:prstGeom prst="rect">
            <a:avLst/>
          </a:prstGeom>
        </p:spPr>
      </p:pic>
      <p:pic>
        <p:nvPicPr>
          <p:cNvPr id="15" name="Picture 14" descr="telephoneUs.png"/>
          <p:cNvPicPr>
            <a:picLocks noChangeAspect="1"/>
          </p:cNvPicPr>
          <p:nvPr/>
        </p:nvPicPr>
        <p:blipFill>
          <a:blip r:embed="rId4" cstate="print"/>
          <a:stretch>
            <a:fillRect/>
          </a:stretch>
        </p:blipFill>
        <p:spPr>
          <a:xfrm>
            <a:off x="11149168" y="371178"/>
            <a:ext cx="874431" cy="819150"/>
          </a:xfrm>
          <a:prstGeom prst="rect">
            <a:avLst/>
          </a:prstGeom>
        </p:spPr>
      </p:pic>
      <p:sp>
        <p:nvSpPr>
          <p:cNvPr id="16" name="TextBox 15"/>
          <p:cNvSpPr txBox="1"/>
          <p:nvPr/>
        </p:nvSpPr>
        <p:spPr>
          <a:xfrm>
            <a:off x="1894943" y="580698"/>
            <a:ext cx="2568011" cy="400110"/>
          </a:xfrm>
          <a:prstGeom prst="rect">
            <a:avLst/>
          </a:prstGeom>
          <a:noFill/>
        </p:spPr>
        <p:txBody>
          <a:bodyPr wrap="none" rtlCol="0">
            <a:spAutoFit/>
          </a:bodyPr>
          <a:lstStyle/>
          <a:p>
            <a:r>
              <a:rPr lang="en-GB" sz="2000" dirty="0">
                <a:latin typeface="Segoe UI Light" pitchFamily="34" charset="0"/>
              </a:rPr>
              <a:t>www.blackmarble.com</a:t>
            </a:r>
          </a:p>
        </p:txBody>
      </p:sp>
      <p:sp>
        <p:nvSpPr>
          <p:cNvPr id="17" name="TextBox 16"/>
          <p:cNvSpPr txBox="1"/>
          <p:nvPr/>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8" name="TextBox 17"/>
          <p:cNvSpPr txBox="1"/>
          <p:nvPr/>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9" name="Picture 18" descr="weTweet.png"/>
          <p:cNvPicPr>
            <a:picLocks noChangeAspect="1"/>
          </p:cNvPicPr>
          <p:nvPr/>
        </p:nvPicPr>
        <p:blipFill>
          <a:blip r:embed="rId5" cstate="print"/>
          <a:stretch>
            <a:fillRect/>
          </a:stretch>
        </p:blipFill>
        <p:spPr>
          <a:xfrm>
            <a:off x="11133173" y="355946"/>
            <a:ext cx="831704" cy="831704"/>
          </a:xfrm>
          <a:prstGeom prst="rect">
            <a:avLst/>
          </a:prstGeom>
        </p:spPr>
      </p:pic>
      <p:sp>
        <p:nvSpPr>
          <p:cNvPr id="6" name="Picture Placeholder 5"/>
          <p:cNvSpPr>
            <a:spLocks noGrp="1"/>
          </p:cNvSpPr>
          <p:nvPr>
            <p:ph type="pic" sz="quarter" idx="10"/>
          </p:nvPr>
        </p:nvSpPr>
        <p:spPr>
          <a:xfrm>
            <a:off x="9764266" y="2459410"/>
            <a:ext cx="3384376" cy="4895850"/>
          </a:xfrm>
        </p:spPr>
        <p:txBody>
          <a:bodyPr/>
          <a:lstStyle/>
          <a:p>
            <a:r>
              <a:rPr lang="en-US"/>
              <a:t>Click icon to add picture</a:t>
            </a:r>
            <a:endParaRPr lang="en-GB"/>
          </a:p>
        </p:txBody>
      </p:sp>
      <p:cxnSp>
        <p:nvCxnSpPr>
          <p:cNvPr id="12" name="Straight Connector 11"/>
          <p:cNvCxnSpPr/>
          <p:nvPr/>
        </p:nvCxnSpPr>
        <p:spPr>
          <a:xfrm>
            <a:off x="-100830" y="0"/>
            <a:ext cx="1483364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0830" y="8220050"/>
            <a:ext cx="14833648" cy="11138"/>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1" name="Picture 20" descr="visitOurWebsite.png"/>
          <p:cNvPicPr>
            <a:picLocks noChangeAspect="1"/>
          </p:cNvPicPr>
          <p:nvPr userDrawn="1"/>
        </p:nvPicPr>
        <p:blipFill>
          <a:blip r:embed="rId2" cstate="print"/>
          <a:stretch>
            <a:fillRect/>
          </a:stretch>
        </p:blipFill>
        <p:spPr>
          <a:xfrm>
            <a:off x="1010461" y="371178"/>
            <a:ext cx="884482" cy="819150"/>
          </a:xfrm>
          <a:prstGeom prst="rect">
            <a:avLst/>
          </a:prstGeom>
        </p:spPr>
      </p:pic>
      <p:pic>
        <p:nvPicPr>
          <p:cNvPr id="22" name="Picture 21" descr="readOurBlog.png"/>
          <p:cNvPicPr>
            <a:picLocks noChangeAspect="1"/>
          </p:cNvPicPr>
          <p:nvPr userDrawn="1"/>
        </p:nvPicPr>
        <p:blipFill>
          <a:blip r:embed="rId3" cstate="print"/>
          <a:stretch>
            <a:fillRect/>
          </a:stretch>
        </p:blipFill>
        <p:spPr>
          <a:xfrm>
            <a:off x="5993142" y="371178"/>
            <a:ext cx="874431" cy="819150"/>
          </a:xfrm>
          <a:prstGeom prst="rect">
            <a:avLst/>
          </a:prstGeom>
        </p:spPr>
      </p:pic>
      <p:pic>
        <p:nvPicPr>
          <p:cNvPr id="23" name="Picture 22" descr="telephoneUs.png"/>
          <p:cNvPicPr>
            <a:picLocks noChangeAspect="1"/>
          </p:cNvPicPr>
          <p:nvPr userDrawn="1"/>
        </p:nvPicPr>
        <p:blipFill>
          <a:blip r:embed="rId4" cstate="print"/>
          <a:stretch>
            <a:fillRect/>
          </a:stretch>
        </p:blipFill>
        <p:spPr>
          <a:xfrm>
            <a:off x="11149168" y="371178"/>
            <a:ext cx="874431" cy="819150"/>
          </a:xfrm>
          <a:prstGeom prst="rect">
            <a:avLst/>
          </a:prstGeom>
        </p:spPr>
      </p:pic>
      <p:sp>
        <p:nvSpPr>
          <p:cNvPr id="24" name="TextBox 23"/>
          <p:cNvSpPr txBox="1"/>
          <p:nvPr userDrawn="1"/>
        </p:nvSpPr>
        <p:spPr>
          <a:xfrm>
            <a:off x="1894943" y="580698"/>
            <a:ext cx="2667397" cy="400110"/>
          </a:xfrm>
          <a:prstGeom prst="rect">
            <a:avLst/>
          </a:prstGeom>
          <a:noFill/>
        </p:spPr>
        <p:txBody>
          <a:bodyPr wrap="none" rtlCol="0">
            <a:spAutoFit/>
          </a:bodyPr>
          <a:lstStyle/>
          <a:p>
            <a:r>
              <a:rPr lang="en-GB" sz="2000" dirty="0">
                <a:latin typeface="Segoe UI Light" pitchFamily="34" charset="0"/>
              </a:rPr>
              <a:t>www.blackmarble.co.uk</a:t>
            </a:r>
          </a:p>
        </p:txBody>
      </p:sp>
      <p:sp>
        <p:nvSpPr>
          <p:cNvPr id="25" name="TextBox 24"/>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26" name="TextBox 25"/>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27" name="Picture 26" descr="weTweet.png"/>
          <p:cNvPicPr>
            <a:picLocks noChangeAspect="1"/>
          </p:cNvPicPr>
          <p:nvPr userDrawn="1"/>
        </p:nvPicPr>
        <p:blipFill>
          <a:blip r:embed="rId5" cstate="print"/>
          <a:stretch>
            <a:fillRect/>
          </a:stretch>
        </p:blipFill>
        <p:spPr>
          <a:xfrm>
            <a:off x="11133173" y="355946"/>
            <a:ext cx="831704" cy="831704"/>
          </a:xfrm>
          <a:prstGeom prst="rect">
            <a:avLst/>
          </a:prstGeom>
        </p:spPr>
      </p:pic>
    </p:spTree>
    <p:extLst>
      <p:ext uri="{BB962C8B-B14F-4D97-AF65-F5344CB8AC3E}">
        <p14:creationId xmlns:p14="http://schemas.microsoft.com/office/powerpoint/2010/main" val="1979015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63266" y="4431879"/>
            <a:ext cx="13033448" cy="1915963"/>
          </a:xfrm>
        </p:spPr>
        <p:txBody>
          <a:bodyPr anchor="t"/>
          <a:lstStyle>
            <a:lvl1pPr algn="l">
              <a:defRPr sz="5700" b="0" cap="none" baseline="0">
                <a:solidFill>
                  <a:srgbClr val="8CC640"/>
                </a:solidFill>
              </a:defRPr>
            </a:lvl1pPr>
          </a:lstStyle>
          <a:p>
            <a:r>
              <a:rPr lang="en-US" dirty="0"/>
              <a:t>Click to edit master title style</a:t>
            </a:r>
            <a:endParaRPr lang="en-GB" dirty="0"/>
          </a:p>
        </p:txBody>
      </p:sp>
      <p:sp>
        <p:nvSpPr>
          <p:cNvPr id="5" name="Text Placeholder 2"/>
          <p:cNvSpPr>
            <a:spLocks noGrp="1"/>
          </p:cNvSpPr>
          <p:nvPr>
            <p:ph type="body" idx="1"/>
          </p:nvPr>
        </p:nvSpPr>
        <p:spPr>
          <a:xfrm>
            <a:off x="763266" y="3745942"/>
            <a:ext cx="7413909" cy="724975"/>
          </a:xfrm>
        </p:spPr>
        <p:txBody>
          <a:bodyPr anchor="b"/>
          <a:lstStyle>
            <a:lvl1pPr marL="0" indent="0" algn="l">
              <a:buNone/>
              <a:defRPr sz="2900">
                <a:solidFill>
                  <a:srgbClr val="8CC640"/>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865456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Content Placeholder 3"/>
          <p:cNvSpPr>
            <a:spLocks noGrp="1" noChangeAspect="1"/>
          </p:cNvSpPr>
          <p:nvPr>
            <p:ph sz="half" idx="2" hasCustomPrompt="1"/>
          </p:nvPr>
        </p:nvSpPr>
        <p:spPr>
          <a:xfrm>
            <a:off x="3285581" y="374230"/>
            <a:ext cx="8060826" cy="604562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GB" dirty="0"/>
              <a:t>Click to add video – 4:3</a:t>
            </a:r>
          </a:p>
        </p:txBody>
      </p:sp>
      <p:sp>
        <p:nvSpPr>
          <p:cNvPr id="7" name="Text Placeholder 2"/>
          <p:cNvSpPr>
            <a:spLocks noGrp="1"/>
          </p:cNvSpPr>
          <p:nvPr>
            <p:ph type="body" idx="1" hasCustomPrompt="1"/>
          </p:nvPr>
        </p:nvSpPr>
        <p:spPr>
          <a:xfrm>
            <a:off x="3286461" y="6419850"/>
            <a:ext cx="8061981" cy="724975"/>
          </a:xfrm>
        </p:spPr>
        <p:txBody>
          <a:bodyPr anchor="b"/>
          <a:lstStyle>
            <a:lvl1pPr marL="0" indent="0" algn="l">
              <a:buNone/>
              <a:defRPr sz="2900">
                <a:solidFill>
                  <a:srgbClr val="8CC640"/>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dirty="0"/>
              <a:t>Video Title</a:t>
            </a:r>
          </a:p>
        </p:txBody>
      </p:sp>
    </p:spTree>
    <p:extLst>
      <p:ext uri="{BB962C8B-B14F-4D97-AF65-F5344CB8AC3E}">
        <p14:creationId xmlns:p14="http://schemas.microsoft.com/office/powerpoint/2010/main" val="2043444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Content Placeholder 3"/>
          <p:cNvSpPr>
            <a:spLocks noGrp="1"/>
          </p:cNvSpPr>
          <p:nvPr>
            <p:ph sz="half" idx="2" hasCustomPrompt="1"/>
          </p:nvPr>
        </p:nvSpPr>
        <p:spPr>
          <a:xfrm>
            <a:off x="2439194" y="659210"/>
            <a:ext cx="9753600" cy="54864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GB" dirty="0"/>
              <a:t>Click to add video – 16:9</a:t>
            </a:r>
          </a:p>
        </p:txBody>
      </p:sp>
      <p:sp>
        <p:nvSpPr>
          <p:cNvPr id="5" name="Text Placeholder 2"/>
          <p:cNvSpPr>
            <a:spLocks noGrp="1"/>
          </p:cNvSpPr>
          <p:nvPr>
            <p:ph type="body" idx="1" hasCustomPrompt="1"/>
          </p:nvPr>
        </p:nvSpPr>
        <p:spPr>
          <a:xfrm>
            <a:off x="3286461" y="6419850"/>
            <a:ext cx="8061981" cy="724975"/>
          </a:xfrm>
        </p:spPr>
        <p:txBody>
          <a:bodyPr anchor="b"/>
          <a:lstStyle>
            <a:lvl1pPr marL="0" indent="0" algn="l">
              <a:buNone/>
              <a:defRPr sz="2900">
                <a:solidFill>
                  <a:srgbClr val="8CC640"/>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dirty="0"/>
              <a:t>Video Title</a:t>
            </a:r>
          </a:p>
        </p:txBody>
      </p:sp>
    </p:spTree>
    <p:extLst>
      <p:ext uri="{BB962C8B-B14F-4D97-AF65-F5344CB8AC3E}">
        <p14:creationId xmlns:p14="http://schemas.microsoft.com/office/powerpoint/2010/main" val="31082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5826" y="5289301"/>
            <a:ext cx="12437190" cy="1634805"/>
          </a:xfrm>
        </p:spPr>
        <p:txBody>
          <a:bodyPr anchor="t"/>
          <a:lstStyle>
            <a:lvl1pPr algn="l">
              <a:defRPr sz="5700" b="0" cap="none">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1155826" y="3488729"/>
            <a:ext cx="12437190" cy="1800572"/>
          </a:xfrm>
        </p:spPr>
        <p:txBody>
          <a:bodyPr anchor="b"/>
          <a:lstStyle>
            <a:lvl1pPr marL="0" indent="0">
              <a:buNone/>
              <a:defRPr sz="2900">
                <a:solidFill>
                  <a:schemeClr val="tx1">
                    <a:tint val="75000"/>
                  </a:schemeClr>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69849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ntl Contact Black Marble">
    <p:spTree>
      <p:nvGrpSpPr>
        <p:cNvPr id="1" name=""/>
        <p:cNvGrpSpPr/>
        <p:nvPr/>
      </p:nvGrpSpPr>
      <p:grpSpPr>
        <a:xfrm>
          <a:off x="0" y="0"/>
          <a:ext cx="0" cy="0"/>
          <a:chOff x="0" y="0"/>
          <a:chExt cx="0" cy="0"/>
        </a:xfrm>
      </p:grpSpPr>
      <p:pic>
        <p:nvPicPr>
          <p:cNvPr id="12" name="Picture 11" descr="weTweet.png"/>
          <p:cNvPicPr>
            <a:picLocks noChangeAspect="1"/>
          </p:cNvPicPr>
          <p:nvPr/>
        </p:nvPicPr>
        <p:blipFill>
          <a:blip r:embed="rId2" cstate="print"/>
          <a:stretch>
            <a:fillRect/>
          </a:stretch>
        </p:blipFill>
        <p:spPr>
          <a:xfrm>
            <a:off x="868302" y="3742918"/>
            <a:ext cx="1385455" cy="1385455"/>
          </a:xfrm>
          <a:prstGeom prst="rect">
            <a:avLst/>
          </a:prstGeom>
        </p:spPr>
      </p:pic>
      <p:pic>
        <p:nvPicPr>
          <p:cNvPr id="13" name="Picture 12" descr="readOurBlog.png"/>
          <p:cNvPicPr>
            <a:picLocks noChangeAspect="1"/>
          </p:cNvPicPr>
          <p:nvPr/>
        </p:nvPicPr>
        <p:blipFill>
          <a:blip r:embed="rId3" cstate="print"/>
          <a:stretch>
            <a:fillRect/>
          </a:stretch>
        </p:blipFill>
        <p:spPr>
          <a:xfrm>
            <a:off x="868302" y="1303070"/>
            <a:ext cx="1506682" cy="1411432"/>
          </a:xfrm>
          <a:prstGeom prst="rect">
            <a:avLst/>
          </a:prstGeom>
        </p:spPr>
      </p:pic>
      <p:pic>
        <p:nvPicPr>
          <p:cNvPr id="14" name="Picture 13" descr="telephoneUs.png"/>
          <p:cNvPicPr>
            <a:picLocks noChangeAspect="1"/>
          </p:cNvPicPr>
          <p:nvPr/>
        </p:nvPicPr>
        <p:blipFill>
          <a:blip r:embed="rId4" cstate="print"/>
          <a:stretch>
            <a:fillRect/>
          </a:stretch>
        </p:blipFill>
        <p:spPr>
          <a:xfrm>
            <a:off x="868302" y="2522994"/>
            <a:ext cx="1506682" cy="1411432"/>
          </a:xfrm>
          <a:prstGeom prst="rect">
            <a:avLst/>
          </a:prstGeom>
        </p:spPr>
      </p:pic>
      <p:pic>
        <p:nvPicPr>
          <p:cNvPr id="15" name="Picture 14" descr="weAreLinkedIn.png"/>
          <p:cNvPicPr>
            <a:picLocks noChangeAspect="1"/>
          </p:cNvPicPr>
          <p:nvPr/>
        </p:nvPicPr>
        <p:blipFill>
          <a:blip r:embed="rId5" cstate="print"/>
          <a:stretch>
            <a:fillRect/>
          </a:stretch>
        </p:blipFill>
        <p:spPr>
          <a:xfrm>
            <a:off x="868302" y="6059810"/>
            <a:ext cx="1429464" cy="1314451"/>
          </a:xfrm>
          <a:prstGeom prst="rect">
            <a:avLst/>
          </a:prstGeom>
        </p:spPr>
      </p:pic>
      <p:pic>
        <p:nvPicPr>
          <p:cNvPr id="16" name="Picture 15" descr="weAreOnFacebook.png"/>
          <p:cNvPicPr>
            <a:picLocks noChangeAspect="1"/>
          </p:cNvPicPr>
          <p:nvPr/>
        </p:nvPicPr>
        <p:blipFill>
          <a:blip r:embed="rId6" cstate="print"/>
          <a:stretch>
            <a:fillRect/>
          </a:stretch>
        </p:blipFill>
        <p:spPr>
          <a:xfrm>
            <a:off x="868302" y="4936865"/>
            <a:ext cx="1429464" cy="1314451"/>
          </a:xfrm>
          <a:prstGeom prst="rect">
            <a:avLst/>
          </a:prstGeom>
        </p:spPr>
      </p:pic>
      <p:pic>
        <p:nvPicPr>
          <p:cNvPr id="17" name="Picture 16" descr="visitOurWebsite.png"/>
          <p:cNvPicPr>
            <a:picLocks noChangeAspect="1"/>
          </p:cNvPicPr>
          <p:nvPr/>
        </p:nvPicPr>
        <p:blipFill>
          <a:blip r:embed="rId7" cstate="print"/>
          <a:stretch>
            <a:fillRect/>
          </a:stretch>
        </p:blipFill>
        <p:spPr>
          <a:xfrm>
            <a:off x="868302" y="83146"/>
            <a:ext cx="1524000" cy="1411432"/>
          </a:xfrm>
          <a:prstGeom prst="rect">
            <a:avLst/>
          </a:prstGeom>
        </p:spPr>
      </p:pic>
      <p:sp>
        <p:nvSpPr>
          <p:cNvPr id="8" name="TextBox 7"/>
          <p:cNvSpPr txBox="1"/>
          <p:nvPr/>
        </p:nvSpPr>
        <p:spPr>
          <a:xfrm>
            <a:off x="2497079" y="542639"/>
            <a:ext cx="3281924" cy="492443"/>
          </a:xfrm>
          <a:prstGeom prst="rect">
            <a:avLst/>
          </a:prstGeom>
          <a:noFill/>
        </p:spPr>
        <p:txBody>
          <a:bodyPr wrap="none" rtlCol="0">
            <a:spAutoFit/>
          </a:bodyPr>
          <a:lstStyle/>
          <a:p>
            <a:r>
              <a:rPr lang="en-GB" dirty="0">
                <a:latin typeface="Segoe UI Light" pitchFamily="34" charset="0"/>
              </a:rPr>
              <a:t>www.blackmarble.com</a:t>
            </a:r>
          </a:p>
        </p:txBody>
      </p:sp>
      <p:sp>
        <p:nvSpPr>
          <p:cNvPr id="18" name="TextBox 17"/>
          <p:cNvSpPr txBox="1"/>
          <p:nvPr/>
        </p:nvSpPr>
        <p:spPr>
          <a:xfrm>
            <a:off x="2507350" y="1762564"/>
            <a:ext cx="3512500" cy="492443"/>
          </a:xfrm>
          <a:prstGeom prst="rect">
            <a:avLst/>
          </a:prstGeom>
          <a:noFill/>
        </p:spPr>
        <p:txBody>
          <a:bodyPr wrap="none" rtlCol="0">
            <a:spAutoFit/>
          </a:bodyPr>
          <a:lstStyle/>
          <a:p>
            <a:r>
              <a:rPr lang="en-GB" dirty="0">
                <a:latin typeface="Segoe UI Light" pitchFamily="34" charset="0"/>
              </a:rPr>
              <a:t>blogs.blackmarble.co.uk</a:t>
            </a:r>
          </a:p>
        </p:txBody>
      </p:sp>
      <p:sp>
        <p:nvSpPr>
          <p:cNvPr id="19" name="TextBox 18"/>
          <p:cNvSpPr txBox="1"/>
          <p:nvPr/>
        </p:nvSpPr>
        <p:spPr>
          <a:xfrm>
            <a:off x="2507350" y="2982488"/>
            <a:ext cx="3002745" cy="492443"/>
          </a:xfrm>
          <a:prstGeom prst="rect">
            <a:avLst/>
          </a:prstGeom>
          <a:noFill/>
        </p:spPr>
        <p:txBody>
          <a:bodyPr wrap="none" rtlCol="0">
            <a:spAutoFit/>
          </a:bodyPr>
          <a:lstStyle/>
          <a:p>
            <a:r>
              <a:rPr lang="en-GB" dirty="0">
                <a:latin typeface="Segoe UI Light" pitchFamily="34" charset="0"/>
              </a:rPr>
              <a:t>+44 (0)1274 300175</a:t>
            </a:r>
          </a:p>
        </p:txBody>
      </p:sp>
      <p:sp>
        <p:nvSpPr>
          <p:cNvPr id="20" name="TextBox 19"/>
          <p:cNvSpPr txBox="1"/>
          <p:nvPr/>
        </p:nvSpPr>
        <p:spPr>
          <a:xfrm>
            <a:off x="2507350" y="4189423"/>
            <a:ext cx="2186817" cy="492443"/>
          </a:xfrm>
          <a:prstGeom prst="rect">
            <a:avLst/>
          </a:prstGeom>
          <a:noFill/>
        </p:spPr>
        <p:txBody>
          <a:bodyPr wrap="none" rtlCol="0">
            <a:spAutoFit/>
          </a:bodyPr>
          <a:lstStyle/>
          <a:p>
            <a:r>
              <a:rPr lang="en-GB" dirty="0">
                <a:latin typeface="Segoe UI Light" pitchFamily="34" charset="0"/>
              </a:rPr>
              <a:t>@</a:t>
            </a:r>
            <a:r>
              <a:rPr lang="en-GB" dirty="0" err="1">
                <a:latin typeface="Segoe UI Light" pitchFamily="34" charset="0"/>
              </a:rPr>
              <a:t>blackmarble</a:t>
            </a:r>
            <a:endParaRPr lang="en-GB" dirty="0">
              <a:latin typeface="Segoe UI Light" pitchFamily="34" charset="0"/>
            </a:endParaRPr>
          </a:p>
        </p:txBody>
      </p:sp>
      <p:sp>
        <p:nvSpPr>
          <p:cNvPr id="21" name="TextBox 20"/>
          <p:cNvSpPr txBox="1"/>
          <p:nvPr/>
        </p:nvSpPr>
        <p:spPr>
          <a:xfrm>
            <a:off x="2507350" y="5347868"/>
            <a:ext cx="2558457" cy="492443"/>
          </a:xfrm>
          <a:prstGeom prst="rect">
            <a:avLst/>
          </a:prstGeom>
          <a:noFill/>
        </p:spPr>
        <p:txBody>
          <a:bodyPr wrap="none" rtlCol="0">
            <a:spAutoFit/>
          </a:bodyPr>
          <a:lstStyle/>
          <a:p>
            <a:r>
              <a:rPr lang="en-GB" dirty="0">
                <a:latin typeface="Segoe UI Light" pitchFamily="34" charset="0"/>
              </a:rPr>
              <a:t>Black Marble Ltd.</a:t>
            </a:r>
          </a:p>
        </p:txBody>
      </p:sp>
      <p:sp>
        <p:nvSpPr>
          <p:cNvPr id="22" name="TextBox 21"/>
          <p:cNvSpPr txBox="1"/>
          <p:nvPr/>
        </p:nvSpPr>
        <p:spPr>
          <a:xfrm>
            <a:off x="2507350" y="6470813"/>
            <a:ext cx="1962397" cy="492443"/>
          </a:xfrm>
          <a:prstGeom prst="rect">
            <a:avLst/>
          </a:prstGeom>
          <a:noFill/>
        </p:spPr>
        <p:txBody>
          <a:bodyPr wrap="none" rtlCol="0">
            <a:spAutoFit/>
          </a:bodyPr>
          <a:lstStyle/>
          <a:p>
            <a:r>
              <a:rPr lang="en-GB" dirty="0">
                <a:latin typeface="Segoe UI Light" pitchFamily="34" charset="0"/>
              </a:rPr>
              <a:t>Black Marble</a:t>
            </a:r>
          </a:p>
        </p:txBody>
      </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0090" y="1193789"/>
            <a:ext cx="3962477" cy="1828836"/>
          </a:xfrm>
          <a:prstGeom prst="rect">
            <a:avLst/>
          </a:prstGeom>
        </p:spPr>
      </p:pic>
      <p:pic>
        <p:nvPicPr>
          <p:cNvPr id="23" name="Picture 2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68122" y="3742918"/>
            <a:ext cx="4403183" cy="2299305"/>
          </a:xfrm>
          <a:prstGeom prst="rect">
            <a:avLst/>
          </a:prstGeom>
        </p:spPr>
      </p:pic>
    </p:spTree>
    <p:extLst>
      <p:ext uri="{BB962C8B-B14F-4D97-AF65-F5344CB8AC3E}">
        <p14:creationId xmlns:p14="http://schemas.microsoft.com/office/powerpoint/2010/main" val="1486277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chnologies  Black Marble">
    <p:spTree>
      <p:nvGrpSpPr>
        <p:cNvPr id="1" name=""/>
        <p:cNvGrpSpPr/>
        <p:nvPr/>
      </p:nvGrpSpPr>
      <p:grpSpPr>
        <a:xfrm>
          <a:off x="0" y="0"/>
          <a:ext cx="0" cy="0"/>
          <a:chOff x="0" y="0"/>
          <a:chExt cx="0" cy="0"/>
        </a:xfrm>
      </p:grpSpPr>
      <p:pic>
        <p:nvPicPr>
          <p:cNvPr id="25" name="Picture 24" descr="C:\Users\rik\Pictures\BizTalk_h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315" y="4452543"/>
            <a:ext cx="1510607" cy="5294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40315" y="2508327"/>
            <a:ext cx="2467318" cy="35247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40315" y="541020"/>
            <a:ext cx="2218669" cy="5582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rik\Pictures\ShrPt10_h_rg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0315" y="5532663"/>
            <a:ext cx="2629169" cy="5307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840315" y="3372423"/>
            <a:ext cx="3010523" cy="53329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0315" y="6612783"/>
            <a:ext cx="2160732" cy="599155"/>
          </a:xfrm>
          <a:prstGeom prst="rect">
            <a:avLst/>
          </a:prstGeom>
        </p:spPr>
      </p:pic>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40315" y="1500215"/>
            <a:ext cx="3421309" cy="505394"/>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0090" y="1193789"/>
            <a:ext cx="3962477" cy="1828836"/>
          </a:xfrm>
          <a:prstGeom prst="rect">
            <a:avLst/>
          </a:prstGeom>
        </p:spPr>
      </p:pic>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540130" y="3832332"/>
            <a:ext cx="4403183" cy="2299305"/>
          </a:xfrm>
          <a:prstGeom prst="rect">
            <a:avLst/>
          </a:prstGeom>
        </p:spPr>
      </p:pic>
    </p:spTree>
    <p:extLst>
      <p:ext uri="{BB962C8B-B14F-4D97-AF65-F5344CB8AC3E}">
        <p14:creationId xmlns:p14="http://schemas.microsoft.com/office/powerpoint/2010/main" val="1503112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7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1470293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8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2465645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780160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Blank">
    <p:bg>
      <p:bgPr>
        <a:solidFill>
          <a:srgbClr val="EC212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457159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260235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7803372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5130310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rgbClr val="F794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056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wirl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1298" y="1916315"/>
            <a:ext cx="12673408" cy="1094877"/>
          </a:xfrm>
        </p:spPr>
        <p:txBody>
          <a:bodyPr anchor="t"/>
          <a:lstStyle>
            <a:lvl1pPr algn="l">
              <a:defRPr sz="5700" b="0" cap="none"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1051298" y="1230379"/>
            <a:ext cx="12673408" cy="724975"/>
          </a:xfrm>
        </p:spPr>
        <p:txBody>
          <a:bodyPr anchor="b"/>
          <a:lstStyle>
            <a:lvl1pPr marL="0" indent="0" algn="l">
              <a:buNone/>
              <a:defRPr sz="2900">
                <a:solidFill>
                  <a:schemeClr val="tx1">
                    <a:lumMod val="65000"/>
                    <a:lumOff val="35000"/>
                  </a:schemeClr>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5" name="Picture 4" descr="designEventTitleSlideImg.png"/>
          <p:cNvPicPr>
            <a:picLocks noChangeAspect="1"/>
          </p:cNvPicPr>
          <p:nvPr userDrawn="1"/>
        </p:nvPicPr>
        <p:blipFill>
          <a:blip r:embed="rId2" cstate="print"/>
          <a:stretch>
            <a:fillRect/>
          </a:stretch>
        </p:blipFill>
        <p:spPr>
          <a:xfrm>
            <a:off x="1010461" y="3011192"/>
            <a:ext cx="12714245" cy="5256584"/>
          </a:xfrm>
          <a:prstGeom prst="rect">
            <a:avLst/>
          </a:prstGeom>
        </p:spPr>
      </p:pic>
      <p:pic>
        <p:nvPicPr>
          <p:cNvPr id="6" name="Picture 5" descr="visitOurWebsite.png"/>
          <p:cNvPicPr>
            <a:picLocks noChangeAspect="1"/>
          </p:cNvPicPr>
          <p:nvPr userDrawn="1"/>
        </p:nvPicPr>
        <p:blipFill>
          <a:blip r:embed="rId3" cstate="print"/>
          <a:stretch>
            <a:fillRect/>
          </a:stretch>
        </p:blipFill>
        <p:spPr>
          <a:xfrm>
            <a:off x="1010461" y="371178"/>
            <a:ext cx="884482" cy="819150"/>
          </a:xfrm>
          <a:prstGeom prst="rect">
            <a:avLst/>
          </a:prstGeom>
        </p:spPr>
      </p:pic>
      <p:pic>
        <p:nvPicPr>
          <p:cNvPr id="7" name="Picture 6" descr="readOurBlog.png"/>
          <p:cNvPicPr>
            <a:picLocks noChangeAspect="1"/>
          </p:cNvPicPr>
          <p:nvPr userDrawn="1"/>
        </p:nvPicPr>
        <p:blipFill>
          <a:blip r:embed="rId4" cstate="print"/>
          <a:stretch>
            <a:fillRect/>
          </a:stretch>
        </p:blipFill>
        <p:spPr>
          <a:xfrm>
            <a:off x="5993142" y="371178"/>
            <a:ext cx="874431" cy="819150"/>
          </a:xfrm>
          <a:prstGeom prst="rect">
            <a:avLst/>
          </a:prstGeom>
        </p:spPr>
      </p:pic>
      <p:pic>
        <p:nvPicPr>
          <p:cNvPr id="9" name="Picture 8" descr="telephoneUs.png"/>
          <p:cNvPicPr>
            <a:picLocks noChangeAspect="1"/>
          </p:cNvPicPr>
          <p:nvPr userDrawn="1"/>
        </p:nvPicPr>
        <p:blipFill>
          <a:blip r:embed="rId5" cstate="print"/>
          <a:stretch>
            <a:fillRect/>
          </a:stretch>
        </p:blipFill>
        <p:spPr>
          <a:xfrm>
            <a:off x="11149168" y="371178"/>
            <a:ext cx="874431" cy="819150"/>
          </a:xfrm>
          <a:prstGeom prst="rect">
            <a:avLst/>
          </a:prstGeom>
        </p:spPr>
      </p:pic>
      <p:sp>
        <p:nvSpPr>
          <p:cNvPr id="4" name="TextBox 3"/>
          <p:cNvSpPr txBox="1"/>
          <p:nvPr userDrawn="1"/>
        </p:nvSpPr>
        <p:spPr>
          <a:xfrm>
            <a:off x="1894943" y="580698"/>
            <a:ext cx="2667397" cy="400110"/>
          </a:xfrm>
          <a:prstGeom prst="rect">
            <a:avLst/>
          </a:prstGeom>
          <a:noFill/>
        </p:spPr>
        <p:txBody>
          <a:bodyPr wrap="none" rtlCol="0">
            <a:spAutoFit/>
          </a:bodyPr>
          <a:lstStyle/>
          <a:p>
            <a:r>
              <a:rPr lang="en-GB" sz="2000" dirty="0">
                <a:latin typeface="Segoe UI Light" pitchFamily="34" charset="0"/>
              </a:rPr>
              <a:t>www.blackmarble.co.uk</a:t>
            </a:r>
          </a:p>
        </p:txBody>
      </p:sp>
      <p:sp>
        <p:nvSpPr>
          <p:cNvPr id="10" name="TextBox 9"/>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1" name="TextBox 10"/>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8" name="Picture 17" descr="weTweet.png"/>
          <p:cNvPicPr>
            <a:picLocks noChangeAspect="1"/>
          </p:cNvPicPr>
          <p:nvPr userDrawn="1"/>
        </p:nvPicPr>
        <p:blipFill>
          <a:blip r:embed="rId6" cstate="print"/>
          <a:stretch>
            <a:fillRect/>
          </a:stretch>
        </p:blipFill>
        <p:spPr>
          <a:xfrm>
            <a:off x="11133173" y="355946"/>
            <a:ext cx="831704" cy="831704"/>
          </a:xfrm>
          <a:prstGeom prst="rect">
            <a:avLst/>
          </a:prstGeom>
        </p:spPr>
      </p:pic>
    </p:spTree>
    <p:extLst>
      <p:ext uri="{BB962C8B-B14F-4D97-AF65-F5344CB8AC3E}">
        <p14:creationId xmlns:p14="http://schemas.microsoft.com/office/powerpoint/2010/main" val="2785183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20494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94399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F794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6351669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3_Blank">
    <p:bg>
      <p:bgPr>
        <a:solidFill>
          <a:srgbClr val="D9E02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778408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6089652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23202621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D9E0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815901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4_Blank">
    <p:bg>
      <p:bgPr>
        <a:solidFill>
          <a:srgbClr val="8CC6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925459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042126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20409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Irish Swirl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1298" y="1916315"/>
            <a:ext cx="12673408" cy="1094877"/>
          </a:xfrm>
        </p:spPr>
        <p:txBody>
          <a:bodyPr anchor="t"/>
          <a:lstStyle>
            <a:lvl1pPr algn="l">
              <a:defRPr sz="5700" b="0" cap="none"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1051298" y="1230379"/>
            <a:ext cx="12673408" cy="724975"/>
          </a:xfrm>
        </p:spPr>
        <p:txBody>
          <a:bodyPr anchor="b"/>
          <a:lstStyle>
            <a:lvl1pPr marL="0" indent="0" algn="l">
              <a:buNone/>
              <a:defRPr sz="2900">
                <a:solidFill>
                  <a:schemeClr val="tx1">
                    <a:lumMod val="65000"/>
                    <a:lumOff val="35000"/>
                  </a:schemeClr>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pic>
        <p:nvPicPr>
          <p:cNvPr id="5" name="Picture 4" descr="designEventTitleSlideImg.png"/>
          <p:cNvPicPr>
            <a:picLocks noChangeAspect="1"/>
          </p:cNvPicPr>
          <p:nvPr userDrawn="1"/>
        </p:nvPicPr>
        <p:blipFill>
          <a:blip r:embed="rId2" cstate="print"/>
          <a:stretch>
            <a:fillRect/>
          </a:stretch>
        </p:blipFill>
        <p:spPr>
          <a:xfrm>
            <a:off x="1010461" y="3011192"/>
            <a:ext cx="12714245" cy="5256584"/>
          </a:xfrm>
          <a:prstGeom prst="rect">
            <a:avLst/>
          </a:prstGeom>
        </p:spPr>
      </p:pic>
      <p:pic>
        <p:nvPicPr>
          <p:cNvPr id="6" name="Picture 5" descr="visitOurWebsite.png"/>
          <p:cNvPicPr>
            <a:picLocks noChangeAspect="1"/>
          </p:cNvPicPr>
          <p:nvPr userDrawn="1"/>
        </p:nvPicPr>
        <p:blipFill>
          <a:blip r:embed="rId3" cstate="print"/>
          <a:stretch>
            <a:fillRect/>
          </a:stretch>
        </p:blipFill>
        <p:spPr>
          <a:xfrm>
            <a:off x="1010461" y="371178"/>
            <a:ext cx="884482" cy="819150"/>
          </a:xfrm>
          <a:prstGeom prst="rect">
            <a:avLst/>
          </a:prstGeom>
        </p:spPr>
      </p:pic>
      <p:pic>
        <p:nvPicPr>
          <p:cNvPr id="7" name="Picture 6" descr="readOurBlog.png"/>
          <p:cNvPicPr>
            <a:picLocks noChangeAspect="1"/>
          </p:cNvPicPr>
          <p:nvPr userDrawn="1"/>
        </p:nvPicPr>
        <p:blipFill>
          <a:blip r:embed="rId4" cstate="print"/>
          <a:stretch>
            <a:fillRect/>
          </a:stretch>
        </p:blipFill>
        <p:spPr>
          <a:xfrm>
            <a:off x="5993142" y="371178"/>
            <a:ext cx="874431" cy="819150"/>
          </a:xfrm>
          <a:prstGeom prst="rect">
            <a:avLst/>
          </a:prstGeom>
        </p:spPr>
      </p:pic>
      <p:pic>
        <p:nvPicPr>
          <p:cNvPr id="9" name="Picture 8" descr="telephoneUs.png"/>
          <p:cNvPicPr>
            <a:picLocks noChangeAspect="1"/>
          </p:cNvPicPr>
          <p:nvPr userDrawn="1"/>
        </p:nvPicPr>
        <p:blipFill>
          <a:blip r:embed="rId5" cstate="print"/>
          <a:stretch>
            <a:fillRect/>
          </a:stretch>
        </p:blipFill>
        <p:spPr>
          <a:xfrm>
            <a:off x="11149168" y="371178"/>
            <a:ext cx="874431" cy="819150"/>
          </a:xfrm>
          <a:prstGeom prst="rect">
            <a:avLst/>
          </a:prstGeom>
        </p:spPr>
      </p:pic>
      <p:sp>
        <p:nvSpPr>
          <p:cNvPr id="4" name="TextBox 3"/>
          <p:cNvSpPr txBox="1"/>
          <p:nvPr userDrawn="1"/>
        </p:nvSpPr>
        <p:spPr>
          <a:xfrm>
            <a:off x="1894943" y="580698"/>
            <a:ext cx="2282676" cy="400110"/>
          </a:xfrm>
          <a:prstGeom prst="rect">
            <a:avLst/>
          </a:prstGeom>
          <a:noFill/>
        </p:spPr>
        <p:txBody>
          <a:bodyPr wrap="none" rtlCol="0">
            <a:spAutoFit/>
          </a:bodyPr>
          <a:lstStyle/>
          <a:p>
            <a:r>
              <a:rPr lang="en-GB" sz="2000" dirty="0">
                <a:latin typeface="Segoe UI Light" pitchFamily="34" charset="0"/>
              </a:rPr>
              <a:t>www.blackmarble.ie</a:t>
            </a:r>
          </a:p>
        </p:txBody>
      </p:sp>
      <p:sp>
        <p:nvSpPr>
          <p:cNvPr id="10" name="TextBox 9"/>
          <p:cNvSpPr txBox="1"/>
          <p:nvPr userDrawn="1"/>
        </p:nvSpPr>
        <p:spPr>
          <a:xfrm>
            <a:off x="6867573" y="580698"/>
            <a:ext cx="2752677" cy="400110"/>
          </a:xfrm>
          <a:prstGeom prst="rect">
            <a:avLst/>
          </a:prstGeom>
          <a:noFill/>
        </p:spPr>
        <p:txBody>
          <a:bodyPr wrap="none" rtlCol="0">
            <a:spAutoFit/>
          </a:bodyPr>
          <a:lstStyle/>
          <a:p>
            <a:r>
              <a:rPr lang="en-GB" sz="2000" dirty="0">
                <a:latin typeface="Segoe UI Light" pitchFamily="34" charset="0"/>
              </a:rPr>
              <a:t>blogs.blackmarble.co.uk</a:t>
            </a:r>
          </a:p>
        </p:txBody>
      </p:sp>
      <p:sp>
        <p:nvSpPr>
          <p:cNvPr id="11" name="TextBox 10"/>
          <p:cNvSpPr txBox="1"/>
          <p:nvPr userDrawn="1"/>
        </p:nvSpPr>
        <p:spPr>
          <a:xfrm>
            <a:off x="12023599" y="580698"/>
            <a:ext cx="1726755" cy="400110"/>
          </a:xfrm>
          <a:prstGeom prst="rect">
            <a:avLst/>
          </a:prstGeom>
          <a:noFill/>
        </p:spPr>
        <p:txBody>
          <a:bodyPr wrap="none" rtlCol="0">
            <a:spAutoFit/>
          </a:bodyPr>
          <a:lstStyle/>
          <a:p>
            <a:r>
              <a:rPr lang="en-GB" sz="2000" dirty="0">
                <a:latin typeface="Segoe UI Light" pitchFamily="34" charset="0"/>
              </a:rPr>
              <a:t>@</a:t>
            </a:r>
            <a:r>
              <a:rPr lang="en-GB" sz="2000" dirty="0" err="1">
                <a:latin typeface="Segoe UI Light" pitchFamily="34" charset="0"/>
              </a:rPr>
              <a:t>blackmarble</a:t>
            </a:r>
            <a:endParaRPr lang="en-GB" sz="2000" dirty="0">
              <a:latin typeface="Segoe UI Light" pitchFamily="34" charset="0"/>
            </a:endParaRPr>
          </a:p>
        </p:txBody>
      </p:sp>
      <p:pic>
        <p:nvPicPr>
          <p:cNvPr id="18" name="Picture 17" descr="weTweet.png"/>
          <p:cNvPicPr>
            <a:picLocks noChangeAspect="1"/>
          </p:cNvPicPr>
          <p:nvPr userDrawn="1"/>
        </p:nvPicPr>
        <p:blipFill>
          <a:blip r:embed="rId6" cstate="print"/>
          <a:stretch>
            <a:fillRect/>
          </a:stretch>
        </p:blipFill>
        <p:spPr>
          <a:xfrm>
            <a:off x="11133173" y="355946"/>
            <a:ext cx="831704" cy="831704"/>
          </a:xfrm>
          <a:prstGeom prst="rect">
            <a:avLst/>
          </a:prstGeom>
        </p:spPr>
      </p:pic>
    </p:spTree>
    <p:extLst>
      <p:ext uri="{BB962C8B-B14F-4D97-AF65-F5344CB8AC3E}">
        <p14:creationId xmlns:p14="http://schemas.microsoft.com/office/powerpoint/2010/main" val="334430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8CC6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049859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5_Blank">
    <p:bg>
      <p:bgPr>
        <a:solidFill>
          <a:srgbClr val="0092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718127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9795620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290072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92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6224705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9_Blank">
    <p:bg>
      <p:bgPr>
        <a:solidFill>
          <a:srgbClr val="29AAE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194216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141210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42768415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1795700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6_Blank">
    <p:bg>
      <p:bgPr>
        <a:solidFill>
          <a:srgbClr val="00A99D"/>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42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UK Contact Black Marble">
    <p:spTree>
      <p:nvGrpSpPr>
        <p:cNvPr id="1" name=""/>
        <p:cNvGrpSpPr/>
        <p:nvPr/>
      </p:nvGrpSpPr>
      <p:grpSpPr>
        <a:xfrm>
          <a:off x="0" y="0"/>
          <a:ext cx="0" cy="0"/>
          <a:chOff x="0" y="0"/>
          <a:chExt cx="0" cy="0"/>
        </a:xfrm>
      </p:grpSpPr>
      <p:pic>
        <p:nvPicPr>
          <p:cNvPr id="12" name="Picture 11" descr="weTweet.png"/>
          <p:cNvPicPr>
            <a:picLocks noChangeAspect="1"/>
          </p:cNvPicPr>
          <p:nvPr userDrawn="1"/>
        </p:nvPicPr>
        <p:blipFill>
          <a:blip r:embed="rId2" cstate="print"/>
          <a:stretch>
            <a:fillRect/>
          </a:stretch>
        </p:blipFill>
        <p:spPr>
          <a:xfrm>
            <a:off x="868302" y="4174966"/>
            <a:ext cx="1385455" cy="1385455"/>
          </a:xfrm>
          <a:prstGeom prst="rect">
            <a:avLst/>
          </a:prstGeom>
        </p:spPr>
      </p:pic>
      <p:pic>
        <p:nvPicPr>
          <p:cNvPr id="13" name="Picture 12" descr="readOurBlog.png"/>
          <p:cNvPicPr>
            <a:picLocks noChangeAspect="1"/>
          </p:cNvPicPr>
          <p:nvPr userDrawn="1"/>
        </p:nvPicPr>
        <p:blipFill>
          <a:blip r:embed="rId3" cstate="print"/>
          <a:stretch>
            <a:fillRect/>
          </a:stretch>
        </p:blipFill>
        <p:spPr>
          <a:xfrm>
            <a:off x="868302" y="1735118"/>
            <a:ext cx="1506682" cy="1411432"/>
          </a:xfrm>
          <a:prstGeom prst="rect">
            <a:avLst/>
          </a:prstGeom>
        </p:spPr>
      </p:pic>
      <p:pic>
        <p:nvPicPr>
          <p:cNvPr id="14" name="Picture 13" descr="telephoneUs.png"/>
          <p:cNvPicPr>
            <a:picLocks noChangeAspect="1"/>
          </p:cNvPicPr>
          <p:nvPr userDrawn="1"/>
        </p:nvPicPr>
        <p:blipFill>
          <a:blip r:embed="rId4" cstate="print"/>
          <a:stretch>
            <a:fillRect/>
          </a:stretch>
        </p:blipFill>
        <p:spPr>
          <a:xfrm>
            <a:off x="868302" y="2955042"/>
            <a:ext cx="1506682" cy="1411432"/>
          </a:xfrm>
          <a:prstGeom prst="rect">
            <a:avLst/>
          </a:prstGeom>
        </p:spPr>
      </p:pic>
      <p:pic>
        <p:nvPicPr>
          <p:cNvPr id="15" name="Picture 14" descr="weAreLinkedIn.png"/>
          <p:cNvPicPr>
            <a:picLocks noChangeAspect="1"/>
          </p:cNvPicPr>
          <p:nvPr userDrawn="1"/>
        </p:nvPicPr>
        <p:blipFill>
          <a:blip r:embed="rId5" cstate="print"/>
          <a:stretch>
            <a:fillRect/>
          </a:stretch>
        </p:blipFill>
        <p:spPr>
          <a:xfrm>
            <a:off x="868302" y="6491858"/>
            <a:ext cx="1429464" cy="1314451"/>
          </a:xfrm>
          <a:prstGeom prst="rect">
            <a:avLst/>
          </a:prstGeom>
        </p:spPr>
      </p:pic>
      <p:pic>
        <p:nvPicPr>
          <p:cNvPr id="16" name="Picture 15" descr="weAreOnFacebook.png"/>
          <p:cNvPicPr>
            <a:picLocks noChangeAspect="1"/>
          </p:cNvPicPr>
          <p:nvPr userDrawn="1"/>
        </p:nvPicPr>
        <p:blipFill>
          <a:blip r:embed="rId6" cstate="print"/>
          <a:stretch>
            <a:fillRect/>
          </a:stretch>
        </p:blipFill>
        <p:spPr>
          <a:xfrm>
            <a:off x="868302" y="5368913"/>
            <a:ext cx="1429464" cy="1314451"/>
          </a:xfrm>
          <a:prstGeom prst="rect">
            <a:avLst/>
          </a:prstGeom>
        </p:spPr>
      </p:pic>
      <p:pic>
        <p:nvPicPr>
          <p:cNvPr id="17" name="Picture 16" descr="visitOurWebsite.png"/>
          <p:cNvPicPr>
            <a:picLocks noChangeAspect="1"/>
          </p:cNvPicPr>
          <p:nvPr userDrawn="1"/>
        </p:nvPicPr>
        <p:blipFill>
          <a:blip r:embed="rId7" cstate="print"/>
          <a:stretch>
            <a:fillRect/>
          </a:stretch>
        </p:blipFill>
        <p:spPr>
          <a:xfrm>
            <a:off x="868302" y="515194"/>
            <a:ext cx="1524000" cy="1411432"/>
          </a:xfrm>
          <a:prstGeom prst="rect">
            <a:avLst/>
          </a:prstGeom>
        </p:spPr>
      </p:pic>
      <p:sp>
        <p:nvSpPr>
          <p:cNvPr id="8" name="TextBox 7"/>
          <p:cNvSpPr txBox="1"/>
          <p:nvPr userDrawn="1"/>
        </p:nvSpPr>
        <p:spPr>
          <a:xfrm>
            <a:off x="2497079" y="974687"/>
            <a:ext cx="3444469" cy="492443"/>
          </a:xfrm>
          <a:prstGeom prst="rect">
            <a:avLst/>
          </a:prstGeom>
          <a:noFill/>
        </p:spPr>
        <p:txBody>
          <a:bodyPr wrap="none" rtlCol="0">
            <a:spAutoFit/>
          </a:bodyPr>
          <a:lstStyle/>
          <a:p>
            <a:r>
              <a:rPr lang="en-GB" dirty="0">
                <a:latin typeface="Segoe UI Light" pitchFamily="34" charset="0"/>
              </a:rPr>
              <a:t>www.blackmarble.co.uk</a:t>
            </a:r>
          </a:p>
        </p:txBody>
      </p:sp>
      <p:sp>
        <p:nvSpPr>
          <p:cNvPr id="18" name="TextBox 17"/>
          <p:cNvSpPr txBox="1"/>
          <p:nvPr userDrawn="1"/>
        </p:nvSpPr>
        <p:spPr>
          <a:xfrm>
            <a:off x="2507350" y="2194612"/>
            <a:ext cx="3512500" cy="492443"/>
          </a:xfrm>
          <a:prstGeom prst="rect">
            <a:avLst/>
          </a:prstGeom>
          <a:noFill/>
        </p:spPr>
        <p:txBody>
          <a:bodyPr wrap="none" rtlCol="0">
            <a:spAutoFit/>
          </a:bodyPr>
          <a:lstStyle/>
          <a:p>
            <a:r>
              <a:rPr lang="en-GB" dirty="0">
                <a:latin typeface="Segoe UI Light" pitchFamily="34" charset="0"/>
              </a:rPr>
              <a:t>blogs.blackmarble.co.uk</a:t>
            </a:r>
          </a:p>
        </p:txBody>
      </p:sp>
      <p:sp>
        <p:nvSpPr>
          <p:cNvPr id="19" name="TextBox 18"/>
          <p:cNvSpPr txBox="1"/>
          <p:nvPr userDrawn="1"/>
        </p:nvSpPr>
        <p:spPr>
          <a:xfrm>
            <a:off x="2507350" y="3414536"/>
            <a:ext cx="2162772" cy="492443"/>
          </a:xfrm>
          <a:prstGeom prst="rect">
            <a:avLst/>
          </a:prstGeom>
          <a:noFill/>
        </p:spPr>
        <p:txBody>
          <a:bodyPr wrap="none" rtlCol="0">
            <a:spAutoFit/>
          </a:bodyPr>
          <a:lstStyle/>
          <a:p>
            <a:r>
              <a:rPr lang="en-GB" dirty="0">
                <a:latin typeface="Segoe UI Light" pitchFamily="34" charset="0"/>
              </a:rPr>
              <a:t>01274 300175</a:t>
            </a:r>
          </a:p>
        </p:txBody>
      </p:sp>
      <p:sp>
        <p:nvSpPr>
          <p:cNvPr id="20" name="TextBox 19"/>
          <p:cNvSpPr txBox="1"/>
          <p:nvPr userDrawn="1"/>
        </p:nvSpPr>
        <p:spPr>
          <a:xfrm>
            <a:off x="2507350" y="4621471"/>
            <a:ext cx="2186817" cy="492443"/>
          </a:xfrm>
          <a:prstGeom prst="rect">
            <a:avLst/>
          </a:prstGeom>
          <a:noFill/>
        </p:spPr>
        <p:txBody>
          <a:bodyPr wrap="none" rtlCol="0">
            <a:spAutoFit/>
          </a:bodyPr>
          <a:lstStyle/>
          <a:p>
            <a:r>
              <a:rPr lang="en-GB" dirty="0">
                <a:latin typeface="Segoe UI Light" pitchFamily="34" charset="0"/>
              </a:rPr>
              <a:t>@</a:t>
            </a:r>
            <a:r>
              <a:rPr lang="en-GB" dirty="0" err="1">
                <a:latin typeface="Segoe UI Light" pitchFamily="34" charset="0"/>
              </a:rPr>
              <a:t>blackmarble</a:t>
            </a:r>
            <a:endParaRPr lang="en-GB" dirty="0">
              <a:latin typeface="Segoe UI Light" pitchFamily="34" charset="0"/>
            </a:endParaRPr>
          </a:p>
        </p:txBody>
      </p:sp>
      <p:sp>
        <p:nvSpPr>
          <p:cNvPr id="21" name="TextBox 20"/>
          <p:cNvSpPr txBox="1"/>
          <p:nvPr userDrawn="1"/>
        </p:nvSpPr>
        <p:spPr>
          <a:xfrm>
            <a:off x="2507350" y="5779916"/>
            <a:ext cx="2558457" cy="492443"/>
          </a:xfrm>
          <a:prstGeom prst="rect">
            <a:avLst/>
          </a:prstGeom>
          <a:noFill/>
        </p:spPr>
        <p:txBody>
          <a:bodyPr wrap="none" rtlCol="0">
            <a:spAutoFit/>
          </a:bodyPr>
          <a:lstStyle/>
          <a:p>
            <a:r>
              <a:rPr lang="en-GB" dirty="0">
                <a:latin typeface="Segoe UI Light" pitchFamily="34" charset="0"/>
              </a:rPr>
              <a:t>Black Marble Ltd.</a:t>
            </a:r>
          </a:p>
        </p:txBody>
      </p:sp>
      <p:sp>
        <p:nvSpPr>
          <p:cNvPr id="22" name="TextBox 21"/>
          <p:cNvSpPr txBox="1"/>
          <p:nvPr userDrawn="1"/>
        </p:nvSpPr>
        <p:spPr>
          <a:xfrm>
            <a:off x="2507350" y="6902861"/>
            <a:ext cx="1962397" cy="492443"/>
          </a:xfrm>
          <a:prstGeom prst="rect">
            <a:avLst/>
          </a:prstGeom>
          <a:noFill/>
        </p:spPr>
        <p:txBody>
          <a:bodyPr wrap="none" rtlCol="0">
            <a:spAutoFit/>
          </a:bodyPr>
          <a:lstStyle/>
          <a:p>
            <a:r>
              <a:rPr lang="en-GB" dirty="0">
                <a:latin typeface="Segoe UI Light" pitchFamily="34" charset="0"/>
              </a:rPr>
              <a:t>Black Marble</a:t>
            </a:r>
          </a:p>
        </p:txBody>
      </p:sp>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88634" y="1625837"/>
            <a:ext cx="3962477" cy="1828836"/>
          </a:xfrm>
          <a:prstGeom prst="rect">
            <a:avLst/>
          </a:prstGeom>
        </p:spPr>
      </p:pic>
      <p:pic>
        <p:nvPicPr>
          <p:cNvPr id="24" name="Picture 2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88634" y="4155966"/>
            <a:ext cx="4660008" cy="2191876"/>
          </a:xfrm>
          <a:prstGeom prst="rect">
            <a:avLst/>
          </a:prstGeom>
        </p:spPr>
      </p:pic>
    </p:spTree>
    <p:extLst>
      <p:ext uri="{BB962C8B-B14F-4D97-AF65-F5344CB8AC3E}">
        <p14:creationId xmlns:p14="http://schemas.microsoft.com/office/powerpoint/2010/main" val="24589350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5135860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1456169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00A9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6924572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7_Blank">
    <p:bg>
      <p:bgPr>
        <a:solidFill>
          <a:srgbClr val="27236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650410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286655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2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9120142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2723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7942475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8_Blank">
    <p:bg>
      <p:bgPr>
        <a:solidFill>
          <a:srgbClr val="D31C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66" y="5487194"/>
            <a:ext cx="12953528" cy="1915963"/>
          </a:xfrm>
        </p:spPr>
        <p:txBody>
          <a:bodyPr anchor="t"/>
          <a:lstStyle>
            <a:lvl1pPr algn="l">
              <a:defRPr sz="5700" b="0" cap="none" baseline="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63266" y="4801257"/>
            <a:ext cx="7413909" cy="724975"/>
          </a:xfrm>
        </p:spPr>
        <p:txBody>
          <a:bodyPr anchor="b"/>
          <a:lstStyle>
            <a:lvl1pPr marL="0" indent="0" algn="l">
              <a:buNone/>
              <a:defRPr sz="2900">
                <a:solidFill>
                  <a:schemeClr val="bg1"/>
                </a:solidFill>
              </a:defRPr>
            </a:lvl1pPr>
            <a:lvl2pPr marL="653202" indent="0">
              <a:buNone/>
              <a:defRPr sz="2600">
                <a:solidFill>
                  <a:schemeClr val="tx1">
                    <a:tint val="75000"/>
                  </a:schemeClr>
                </a:solidFill>
              </a:defRPr>
            </a:lvl2pPr>
            <a:lvl3pPr marL="1306403" indent="0">
              <a:buNone/>
              <a:defRPr sz="2300">
                <a:solidFill>
                  <a:schemeClr val="tx1">
                    <a:tint val="75000"/>
                  </a:schemeClr>
                </a:solidFill>
              </a:defRPr>
            </a:lvl3pPr>
            <a:lvl4pPr marL="1959605" indent="0">
              <a:buNone/>
              <a:defRPr sz="2000">
                <a:solidFill>
                  <a:schemeClr val="tx1">
                    <a:tint val="75000"/>
                  </a:schemeClr>
                </a:solidFill>
              </a:defRPr>
            </a:lvl4pPr>
            <a:lvl5pPr marL="2612807" indent="0">
              <a:buNone/>
              <a:defRPr sz="2000">
                <a:solidFill>
                  <a:schemeClr val="tx1">
                    <a:tint val="75000"/>
                  </a:schemeClr>
                </a:solidFill>
              </a:defRPr>
            </a:lvl5pPr>
            <a:lvl6pPr marL="3266008" indent="0">
              <a:buNone/>
              <a:defRPr sz="2000">
                <a:solidFill>
                  <a:schemeClr val="tx1">
                    <a:tint val="75000"/>
                  </a:schemeClr>
                </a:solidFill>
              </a:defRPr>
            </a:lvl6pPr>
            <a:lvl7pPr marL="3919210" indent="0">
              <a:buNone/>
              <a:defRPr sz="2000">
                <a:solidFill>
                  <a:schemeClr val="tx1">
                    <a:tint val="75000"/>
                  </a:schemeClr>
                </a:solidFill>
              </a:defRPr>
            </a:lvl7pPr>
            <a:lvl8pPr marL="4572411" indent="0">
              <a:buNone/>
              <a:defRPr sz="2000">
                <a:solidFill>
                  <a:schemeClr val="tx1">
                    <a:tint val="75000"/>
                  </a:schemeClr>
                </a:solidFill>
              </a:defRPr>
            </a:lvl8pPr>
            <a:lvl9pPr marL="5225613" indent="0">
              <a:buNone/>
              <a:defRPr sz="20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141138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Rectangle 6"/>
          <p:cNvSpPr/>
          <p:nvPr/>
        </p:nvSpPr>
        <p:spPr bwMode="auto">
          <a:xfrm>
            <a:off x="9290899" y="4039394"/>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8"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696978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5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Rectangle 4"/>
          <p:cNvSpPr/>
          <p:nvPr/>
        </p:nvSpPr>
        <p:spPr bwMode="auto">
          <a:xfrm>
            <a:off x="9290899" y="2099370"/>
            <a:ext cx="1835095"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7"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12445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l Contact Black Marble">
    <p:spTree>
      <p:nvGrpSpPr>
        <p:cNvPr id="1" name=""/>
        <p:cNvGrpSpPr/>
        <p:nvPr/>
      </p:nvGrpSpPr>
      <p:grpSpPr>
        <a:xfrm>
          <a:off x="0" y="0"/>
          <a:ext cx="0" cy="0"/>
          <a:chOff x="0" y="0"/>
          <a:chExt cx="0" cy="0"/>
        </a:xfrm>
      </p:grpSpPr>
      <p:pic>
        <p:nvPicPr>
          <p:cNvPr id="12" name="Picture 11" descr="weTweet.png"/>
          <p:cNvPicPr>
            <a:picLocks noChangeAspect="1"/>
          </p:cNvPicPr>
          <p:nvPr userDrawn="1"/>
        </p:nvPicPr>
        <p:blipFill>
          <a:blip r:embed="rId2" cstate="print"/>
          <a:stretch>
            <a:fillRect/>
          </a:stretch>
        </p:blipFill>
        <p:spPr>
          <a:xfrm>
            <a:off x="868302" y="4174966"/>
            <a:ext cx="1385455" cy="1385455"/>
          </a:xfrm>
          <a:prstGeom prst="rect">
            <a:avLst/>
          </a:prstGeom>
        </p:spPr>
      </p:pic>
      <p:pic>
        <p:nvPicPr>
          <p:cNvPr id="13" name="Picture 12" descr="readOurBlog.png"/>
          <p:cNvPicPr>
            <a:picLocks noChangeAspect="1"/>
          </p:cNvPicPr>
          <p:nvPr userDrawn="1"/>
        </p:nvPicPr>
        <p:blipFill>
          <a:blip r:embed="rId3" cstate="print"/>
          <a:stretch>
            <a:fillRect/>
          </a:stretch>
        </p:blipFill>
        <p:spPr>
          <a:xfrm>
            <a:off x="868302" y="1735118"/>
            <a:ext cx="1506682" cy="1411432"/>
          </a:xfrm>
          <a:prstGeom prst="rect">
            <a:avLst/>
          </a:prstGeom>
        </p:spPr>
      </p:pic>
      <p:pic>
        <p:nvPicPr>
          <p:cNvPr id="14" name="Picture 13" descr="telephoneUs.png"/>
          <p:cNvPicPr>
            <a:picLocks noChangeAspect="1"/>
          </p:cNvPicPr>
          <p:nvPr userDrawn="1"/>
        </p:nvPicPr>
        <p:blipFill>
          <a:blip r:embed="rId4" cstate="print"/>
          <a:stretch>
            <a:fillRect/>
          </a:stretch>
        </p:blipFill>
        <p:spPr>
          <a:xfrm>
            <a:off x="868302" y="2955042"/>
            <a:ext cx="1506682" cy="1411432"/>
          </a:xfrm>
          <a:prstGeom prst="rect">
            <a:avLst/>
          </a:prstGeom>
        </p:spPr>
      </p:pic>
      <p:pic>
        <p:nvPicPr>
          <p:cNvPr id="15" name="Picture 14" descr="weAreLinkedIn.png"/>
          <p:cNvPicPr>
            <a:picLocks noChangeAspect="1"/>
          </p:cNvPicPr>
          <p:nvPr userDrawn="1"/>
        </p:nvPicPr>
        <p:blipFill>
          <a:blip r:embed="rId5" cstate="print"/>
          <a:stretch>
            <a:fillRect/>
          </a:stretch>
        </p:blipFill>
        <p:spPr>
          <a:xfrm>
            <a:off x="868302" y="6491858"/>
            <a:ext cx="1429464" cy="1314451"/>
          </a:xfrm>
          <a:prstGeom prst="rect">
            <a:avLst/>
          </a:prstGeom>
        </p:spPr>
      </p:pic>
      <p:pic>
        <p:nvPicPr>
          <p:cNvPr id="16" name="Picture 15" descr="weAreOnFacebook.png"/>
          <p:cNvPicPr>
            <a:picLocks noChangeAspect="1"/>
          </p:cNvPicPr>
          <p:nvPr userDrawn="1"/>
        </p:nvPicPr>
        <p:blipFill>
          <a:blip r:embed="rId6" cstate="print"/>
          <a:stretch>
            <a:fillRect/>
          </a:stretch>
        </p:blipFill>
        <p:spPr>
          <a:xfrm>
            <a:off x="868302" y="5368913"/>
            <a:ext cx="1429464" cy="1314451"/>
          </a:xfrm>
          <a:prstGeom prst="rect">
            <a:avLst/>
          </a:prstGeom>
        </p:spPr>
      </p:pic>
      <p:pic>
        <p:nvPicPr>
          <p:cNvPr id="17" name="Picture 16" descr="visitOurWebsite.png"/>
          <p:cNvPicPr>
            <a:picLocks noChangeAspect="1"/>
          </p:cNvPicPr>
          <p:nvPr userDrawn="1"/>
        </p:nvPicPr>
        <p:blipFill>
          <a:blip r:embed="rId7" cstate="print"/>
          <a:stretch>
            <a:fillRect/>
          </a:stretch>
        </p:blipFill>
        <p:spPr>
          <a:xfrm>
            <a:off x="868302" y="515194"/>
            <a:ext cx="1524000" cy="1411432"/>
          </a:xfrm>
          <a:prstGeom prst="rect">
            <a:avLst/>
          </a:prstGeom>
        </p:spPr>
      </p:pic>
      <p:sp>
        <p:nvSpPr>
          <p:cNvPr id="8" name="TextBox 7"/>
          <p:cNvSpPr txBox="1"/>
          <p:nvPr userDrawn="1"/>
        </p:nvSpPr>
        <p:spPr>
          <a:xfrm>
            <a:off x="2497079" y="974687"/>
            <a:ext cx="3281924" cy="492443"/>
          </a:xfrm>
          <a:prstGeom prst="rect">
            <a:avLst/>
          </a:prstGeom>
          <a:noFill/>
        </p:spPr>
        <p:txBody>
          <a:bodyPr wrap="none" rtlCol="0">
            <a:spAutoFit/>
          </a:bodyPr>
          <a:lstStyle/>
          <a:p>
            <a:r>
              <a:rPr lang="en-GB" dirty="0">
                <a:latin typeface="Segoe UI Light" pitchFamily="34" charset="0"/>
              </a:rPr>
              <a:t>www.blackmarble.com</a:t>
            </a:r>
          </a:p>
        </p:txBody>
      </p:sp>
      <p:sp>
        <p:nvSpPr>
          <p:cNvPr id="18" name="TextBox 17"/>
          <p:cNvSpPr txBox="1"/>
          <p:nvPr userDrawn="1"/>
        </p:nvSpPr>
        <p:spPr>
          <a:xfrm>
            <a:off x="2507350" y="2194612"/>
            <a:ext cx="3512500" cy="492443"/>
          </a:xfrm>
          <a:prstGeom prst="rect">
            <a:avLst/>
          </a:prstGeom>
          <a:noFill/>
        </p:spPr>
        <p:txBody>
          <a:bodyPr wrap="none" rtlCol="0">
            <a:spAutoFit/>
          </a:bodyPr>
          <a:lstStyle/>
          <a:p>
            <a:r>
              <a:rPr lang="en-GB" dirty="0">
                <a:latin typeface="Segoe UI Light" pitchFamily="34" charset="0"/>
              </a:rPr>
              <a:t>blogs.blackmarble.co.uk</a:t>
            </a:r>
          </a:p>
        </p:txBody>
      </p:sp>
      <p:sp>
        <p:nvSpPr>
          <p:cNvPr id="19" name="TextBox 18"/>
          <p:cNvSpPr txBox="1"/>
          <p:nvPr userDrawn="1"/>
        </p:nvSpPr>
        <p:spPr>
          <a:xfrm>
            <a:off x="2507350" y="3414536"/>
            <a:ext cx="3002745" cy="492443"/>
          </a:xfrm>
          <a:prstGeom prst="rect">
            <a:avLst/>
          </a:prstGeom>
          <a:noFill/>
        </p:spPr>
        <p:txBody>
          <a:bodyPr wrap="none" rtlCol="0">
            <a:spAutoFit/>
          </a:bodyPr>
          <a:lstStyle/>
          <a:p>
            <a:r>
              <a:rPr lang="en-GB" dirty="0">
                <a:latin typeface="Segoe UI Light" pitchFamily="34" charset="0"/>
              </a:rPr>
              <a:t>+44 (0)1274 300175</a:t>
            </a:r>
          </a:p>
        </p:txBody>
      </p:sp>
      <p:sp>
        <p:nvSpPr>
          <p:cNvPr id="20" name="TextBox 19"/>
          <p:cNvSpPr txBox="1"/>
          <p:nvPr userDrawn="1"/>
        </p:nvSpPr>
        <p:spPr>
          <a:xfrm>
            <a:off x="2507350" y="4621471"/>
            <a:ext cx="2186817" cy="492443"/>
          </a:xfrm>
          <a:prstGeom prst="rect">
            <a:avLst/>
          </a:prstGeom>
          <a:noFill/>
        </p:spPr>
        <p:txBody>
          <a:bodyPr wrap="none" rtlCol="0">
            <a:spAutoFit/>
          </a:bodyPr>
          <a:lstStyle/>
          <a:p>
            <a:r>
              <a:rPr lang="en-GB" dirty="0">
                <a:latin typeface="Segoe UI Light" pitchFamily="34" charset="0"/>
              </a:rPr>
              <a:t>@</a:t>
            </a:r>
            <a:r>
              <a:rPr lang="en-GB" dirty="0" err="1">
                <a:latin typeface="Segoe UI Light" pitchFamily="34" charset="0"/>
              </a:rPr>
              <a:t>blackmarble</a:t>
            </a:r>
            <a:endParaRPr lang="en-GB" dirty="0">
              <a:latin typeface="Segoe UI Light" pitchFamily="34" charset="0"/>
            </a:endParaRPr>
          </a:p>
        </p:txBody>
      </p:sp>
      <p:sp>
        <p:nvSpPr>
          <p:cNvPr id="21" name="TextBox 20"/>
          <p:cNvSpPr txBox="1"/>
          <p:nvPr userDrawn="1"/>
        </p:nvSpPr>
        <p:spPr>
          <a:xfrm>
            <a:off x="2507350" y="5779916"/>
            <a:ext cx="2558457" cy="492443"/>
          </a:xfrm>
          <a:prstGeom prst="rect">
            <a:avLst/>
          </a:prstGeom>
          <a:noFill/>
        </p:spPr>
        <p:txBody>
          <a:bodyPr wrap="none" rtlCol="0">
            <a:spAutoFit/>
          </a:bodyPr>
          <a:lstStyle/>
          <a:p>
            <a:r>
              <a:rPr lang="en-GB" dirty="0">
                <a:latin typeface="Segoe UI Light" pitchFamily="34" charset="0"/>
              </a:rPr>
              <a:t>Black Marble Ltd.</a:t>
            </a:r>
          </a:p>
        </p:txBody>
      </p:sp>
      <p:sp>
        <p:nvSpPr>
          <p:cNvPr id="22" name="TextBox 21"/>
          <p:cNvSpPr txBox="1"/>
          <p:nvPr userDrawn="1"/>
        </p:nvSpPr>
        <p:spPr>
          <a:xfrm>
            <a:off x="2507350" y="6902861"/>
            <a:ext cx="1962397" cy="492443"/>
          </a:xfrm>
          <a:prstGeom prst="rect">
            <a:avLst/>
          </a:prstGeom>
          <a:noFill/>
        </p:spPr>
        <p:txBody>
          <a:bodyPr wrap="none" rtlCol="0">
            <a:spAutoFit/>
          </a:bodyPr>
          <a:lstStyle/>
          <a:p>
            <a:r>
              <a:rPr lang="en-GB" dirty="0">
                <a:latin typeface="Segoe UI Light" pitchFamily="34" charset="0"/>
              </a:rPr>
              <a:t>Black Marble</a:t>
            </a:r>
          </a:p>
        </p:txBody>
      </p:sp>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88634" y="1625837"/>
            <a:ext cx="3962477" cy="1828836"/>
          </a:xfrm>
          <a:prstGeom prst="rect">
            <a:avLst/>
          </a:prstGeom>
        </p:spPr>
      </p:pic>
      <p:pic>
        <p:nvPicPr>
          <p:cNvPr id="24" name="Picture 2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88634" y="4155966"/>
            <a:ext cx="4660008" cy="2191876"/>
          </a:xfrm>
          <a:prstGeom prst="rect">
            <a:avLst/>
          </a:prstGeom>
        </p:spPr>
      </p:pic>
    </p:spTree>
    <p:extLst>
      <p:ext uri="{BB962C8B-B14F-4D97-AF65-F5344CB8AC3E}">
        <p14:creationId xmlns:p14="http://schemas.microsoft.com/office/powerpoint/2010/main" val="13044310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6_Custom Layout">
    <p:spTree>
      <p:nvGrpSpPr>
        <p:cNvPr id="1" name=""/>
        <p:cNvGrpSpPr/>
        <p:nvPr/>
      </p:nvGrpSpPr>
      <p:grpSpPr>
        <a:xfrm>
          <a:off x="0" y="0"/>
          <a:ext cx="0" cy="0"/>
          <a:chOff x="0" y="0"/>
          <a:chExt cx="0" cy="0"/>
        </a:xfrm>
      </p:grpSpPr>
      <p:sp>
        <p:nvSpPr>
          <p:cNvPr id="3" name="Rectangle 2"/>
          <p:cNvSpPr/>
          <p:nvPr/>
        </p:nvSpPr>
        <p:spPr bwMode="auto">
          <a:xfrm>
            <a:off x="3536683" y="2099370"/>
            <a:ext cx="3722754" cy="377842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34304" rIns="34304" bIns="180000" numCol="1" spcCol="0" rtlCol="0" fromWordArt="0" anchor="b" anchorCtr="0" forceAA="0" compatLnSpc="1">
            <a:prstTxWarp prst="textNoShape">
              <a:avLst/>
            </a:prstTxWarp>
            <a:noAutofit/>
          </a:bodyPr>
          <a:lstStyle/>
          <a:p>
            <a:pPr defTabSz="685848" fontAlgn="base">
              <a:spcBef>
                <a:spcPct val="0"/>
              </a:spcBef>
              <a:spcAft>
                <a:spcPct val="0"/>
              </a:spcAft>
            </a:pPr>
            <a:r>
              <a:rPr lang="en-US" sz="3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4" name="Rectangle 3"/>
          <p:cNvSpPr/>
          <p:nvPr/>
        </p:nvSpPr>
        <p:spPr bwMode="auto">
          <a:xfrm>
            <a:off x="7353107" y="2099370"/>
            <a:ext cx="3772887"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6" name="Rectangle 5"/>
          <p:cNvSpPr/>
          <p:nvPr/>
        </p:nvSpPr>
        <p:spPr bwMode="auto">
          <a:xfrm>
            <a:off x="7353107" y="4039394"/>
            <a:ext cx="3772887" cy="1836317"/>
          </a:xfrm>
          <a:prstGeom prst="rect">
            <a:avLst/>
          </a:prstGeom>
          <a:solidFill>
            <a:srgbClr val="D31C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34304" rIns="34304" bIns="90000" numCol="1" spcCol="0" rtlCol="0" fromWordArt="0" anchor="b" anchorCtr="0" forceAA="0" compatLnSpc="1">
            <a:prstTxWarp prst="textNoShape">
              <a:avLst/>
            </a:prstTxWarp>
            <a:noAutofit/>
          </a:bodyPr>
          <a:lstStyle/>
          <a:p>
            <a:pPr defTabSz="685848"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p>
        </p:txBody>
      </p:sp>
      <p:sp>
        <p:nvSpPr>
          <p:cNvPr id="5" name="Title 1"/>
          <p:cNvSpPr>
            <a:spLocks noGrp="1"/>
          </p:cNvSpPr>
          <p:nvPr>
            <p:ph type="title" hasCustomPrompt="1"/>
          </p:nvPr>
        </p:nvSpPr>
        <p:spPr>
          <a:xfrm>
            <a:off x="731600" y="226412"/>
            <a:ext cx="13168789" cy="1080869"/>
          </a:xfrm>
        </p:spPr>
        <p:txBody>
          <a:bodyPr/>
          <a:lstStyle/>
          <a:p>
            <a:r>
              <a:rPr lang="en-US" dirty="0"/>
              <a:t>Click to edit title style</a:t>
            </a:r>
            <a:endParaRPr lang="en-GB" dirty="0"/>
          </a:p>
        </p:txBody>
      </p:sp>
    </p:spTree>
    <p:extLst>
      <p:ext uri="{BB962C8B-B14F-4D97-AF65-F5344CB8AC3E}">
        <p14:creationId xmlns:p14="http://schemas.microsoft.com/office/powerpoint/2010/main" val="39107164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972" y="5761832"/>
            <a:ext cx="8779193" cy="680217"/>
          </a:xfrm>
        </p:spPr>
        <p:txBody>
          <a:bodyPr anchor="b"/>
          <a:lstStyle>
            <a:lvl1pPr algn="l">
              <a:defRPr sz="2900" b="1"/>
            </a:lvl1pPr>
          </a:lstStyle>
          <a:p>
            <a:r>
              <a:rPr lang="en-US"/>
              <a:t>Click to edit Master title style</a:t>
            </a:r>
            <a:endParaRPr lang="en-GB"/>
          </a:p>
        </p:txBody>
      </p:sp>
      <p:sp>
        <p:nvSpPr>
          <p:cNvPr id="3" name="Picture Placeholder 2"/>
          <p:cNvSpPr>
            <a:spLocks noGrp="1"/>
          </p:cNvSpPr>
          <p:nvPr>
            <p:ph type="pic" idx="1"/>
          </p:nvPr>
        </p:nvSpPr>
        <p:spPr>
          <a:xfrm>
            <a:off x="2867972" y="735472"/>
            <a:ext cx="8779193" cy="4938713"/>
          </a:xfrm>
        </p:spPr>
        <p:txBody>
          <a:bodyPr/>
          <a:lstStyle>
            <a:lvl1pPr marL="0" indent="0">
              <a:buNone/>
              <a:defRPr sz="4600"/>
            </a:lvl1pPr>
            <a:lvl2pPr marL="653202" indent="0">
              <a:buNone/>
              <a:defRPr sz="4000"/>
            </a:lvl2pPr>
            <a:lvl3pPr marL="1306403" indent="0">
              <a:buNone/>
              <a:defRPr sz="3400"/>
            </a:lvl3pPr>
            <a:lvl4pPr marL="1959605" indent="0">
              <a:buNone/>
              <a:defRPr sz="2900"/>
            </a:lvl4pPr>
            <a:lvl5pPr marL="2612807" indent="0">
              <a:buNone/>
              <a:defRPr sz="2900"/>
            </a:lvl5pPr>
            <a:lvl6pPr marL="3266008" indent="0">
              <a:buNone/>
              <a:defRPr sz="2900"/>
            </a:lvl6pPr>
            <a:lvl7pPr marL="3919210" indent="0">
              <a:buNone/>
              <a:defRPr sz="2900"/>
            </a:lvl7pPr>
            <a:lvl8pPr marL="4572411" indent="0">
              <a:buNone/>
              <a:defRPr sz="2900"/>
            </a:lvl8pPr>
            <a:lvl9pPr marL="5225613" indent="0">
              <a:buNone/>
              <a:defRPr sz="2900"/>
            </a:lvl9pPr>
          </a:lstStyle>
          <a:p>
            <a:r>
              <a:rPr lang="en-US"/>
              <a:t>Click icon to add picture</a:t>
            </a:r>
            <a:endParaRPr lang="en-GB"/>
          </a:p>
        </p:txBody>
      </p:sp>
      <p:sp>
        <p:nvSpPr>
          <p:cNvPr id="4" name="Text Placeholder 3"/>
          <p:cNvSpPr>
            <a:spLocks noGrp="1"/>
          </p:cNvSpPr>
          <p:nvPr>
            <p:ph type="body" sz="half" idx="2"/>
          </p:nvPr>
        </p:nvSpPr>
        <p:spPr>
          <a:xfrm>
            <a:off x="2867972" y="6442048"/>
            <a:ext cx="8779193" cy="966021"/>
          </a:xfrm>
        </p:spPr>
        <p:txBody>
          <a:bodyPr/>
          <a:lstStyle>
            <a:lvl1pPr marL="0" indent="0">
              <a:buNone/>
              <a:defRPr sz="2000"/>
            </a:lvl1pPr>
            <a:lvl2pPr marL="653202" indent="0">
              <a:buNone/>
              <a:defRPr sz="1700"/>
            </a:lvl2pPr>
            <a:lvl3pPr marL="1306403" indent="0">
              <a:buNone/>
              <a:defRPr sz="1400"/>
            </a:lvl3pPr>
            <a:lvl4pPr marL="1959605" indent="0">
              <a:buNone/>
              <a:defRPr sz="1300"/>
            </a:lvl4pPr>
            <a:lvl5pPr marL="2612807" indent="0">
              <a:buNone/>
              <a:defRPr sz="1300"/>
            </a:lvl5pPr>
            <a:lvl6pPr marL="3266008" indent="0">
              <a:buNone/>
              <a:defRPr sz="1300"/>
            </a:lvl6pPr>
            <a:lvl7pPr marL="3919210" indent="0">
              <a:buNone/>
              <a:defRPr sz="1300"/>
            </a:lvl7pPr>
            <a:lvl8pPr marL="4572411" indent="0">
              <a:buNone/>
              <a:defRPr sz="1300"/>
            </a:lvl8pPr>
            <a:lvl9pPr marL="5225613" indent="0">
              <a:buNone/>
              <a:defRPr sz="1300"/>
            </a:lvl9pPr>
          </a:lstStyle>
          <a:p>
            <a:pPr lvl="0"/>
            <a:r>
              <a:rPr lang="en-US"/>
              <a:t>Click to edit Master text styles</a:t>
            </a:r>
          </a:p>
        </p:txBody>
      </p:sp>
    </p:spTree>
    <p:extLst>
      <p:ext uri="{BB962C8B-B14F-4D97-AF65-F5344CB8AC3E}">
        <p14:creationId xmlns:p14="http://schemas.microsoft.com/office/powerpoint/2010/main" val="15432787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0738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737677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165" y="274373"/>
            <a:ext cx="13383753" cy="897650"/>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23165" y="1737695"/>
            <a:ext cx="13383753" cy="1135915"/>
          </a:xfrm>
        </p:spPr>
        <p:txBody>
          <a:bodyPr/>
          <a:lstStyle>
            <a:lvl1pPr marL="0" indent="0">
              <a:spcBef>
                <a:spcPts val="0"/>
              </a:spcBef>
              <a:spcAft>
                <a:spcPts val="1080"/>
              </a:spcAft>
              <a:buNone/>
              <a:defRPr sz="4801" spc="-120" baseline="0">
                <a:gradFill>
                  <a:gsLst>
                    <a:gs pos="0">
                      <a:schemeClr val="tx2"/>
                    </a:gs>
                    <a:gs pos="86000">
                      <a:schemeClr val="tx2"/>
                    </a:gs>
                  </a:gsLst>
                  <a:lin ang="5400000" scaled="0"/>
                </a:gradFill>
                <a:latin typeface="Segoe UI Light" pitchFamily="34" charset="0"/>
              </a:defRPr>
            </a:lvl1pPr>
            <a:lvl2pPr marL="0" indent="0">
              <a:spcBef>
                <a:spcPts val="0"/>
              </a:spcBef>
              <a:spcAft>
                <a:spcPts val="480"/>
              </a:spcAft>
              <a:buNone/>
              <a:defRPr sz="2400" spc="-60" baseline="0">
                <a:gradFill>
                  <a:gsLst>
                    <a:gs pos="0">
                      <a:schemeClr val="tx2"/>
                    </a:gs>
                    <a:gs pos="86000">
                      <a:schemeClr val="tx2"/>
                    </a:gs>
                  </a:gsLst>
                  <a:lin ang="5400000" scaled="0"/>
                </a:gradFill>
              </a:defRPr>
            </a:lvl2pPr>
            <a:lvl3pPr marL="0" indent="0">
              <a:spcBef>
                <a:spcPts val="0"/>
              </a:spcBef>
              <a:spcAft>
                <a:spcPts val="480"/>
              </a:spcAft>
              <a:buNone/>
              <a:defRPr sz="2400"/>
            </a:lvl3pPr>
            <a:lvl4pPr marL="0" indent="0">
              <a:spcBef>
                <a:spcPts val="0"/>
              </a:spcBef>
              <a:spcAft>
                <a:spcPts val="480"/>
              </a:spcAft>
              <a:buNone/>
              <a:defRPr/>
            </a:lvl4pPr>
            <a:lvl5pPr marL="0" indent="0">
              <a:spcBef>
                <a:spcPts val="0"/>
              </a:spcBef>
              <a:spcAft>
                <a:spcPts val="48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665512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UK Contact Black Marble">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2573" y="1501308"/>
            <a:ext cx="3962477" cy="1828836"/>
          </a:xfrm>
          <a:prstGeom prst="rect">
            <a:avLst/>
          </a:prstGeom>
        </p:spPr>
      </p:pic>
      <p:sp>
        <p:nvSpPr>
          <p:cNvPr id="24" name="Rectangle 23"/>
          <p:cNvSpPr/>
          <p:nvPr userDrawn="1"/>
        </p:nvSpPr>
        <p:spPr bwMode="auto">
          <a:xfrm>
            <a:off x="672784" y="1046118"/>
            <a:ext cx="3672000" cy="183631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blackmarble.com</a:t>
            </a:r>
          </a:p>
        </p:txBody>
      </p:sp>
      <p:sp>
        <p:nvSpPr>
          <p:cNvPr id="26" name="Rectangle 25"/>
          <p:cNvSpPr/>
          <p:nvPr userDrawn="1"/>
        </p:nvSpPr>
        <p:spPr bwMode="auto">
          <a:xfrm>
            <a:off x="672784" y="3062342"/>
            <a:ext cx="3672000" cy="183631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blogs.blackmarble.co.uk</a:t>
            </a:r>
          </a:p>
        </p:txBody>
      </p:sp>
      <p:sp>
        <p:nvSpPr>
          <p:cNvPr id="27" name="Rectangle 26"/>
          <p:cNvSpPr/>
          <p:nvPr userDrawn="1"/>
        </p:nvSpPr>
        <p:spPr bwMode="auto">
          <a:xfrm>
            <a:off x="672784" y="5078566"/>
            <a:ext cx="3672000"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+44 1274 300175</a:t>
            </a:r>
          </a:p>
        </p:txBody>
      </p:sp>
      <p:sp>
        <p:nvSpPr>
          <p:cNvPr id="28" name="Rectangle 27"/>
          <p:cNvSpPr/>
          <p:nvPr userDrawn="1"/>
        </p:nvSpPr>
        <p:spPr bwMode="auto">
          <a:xfrm>
            <a:off x="4524512" y="1046118"/>
            <a:ext cx="3672000" cy="183631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blackmarble</a:t>
            </a:r>
            <a:endPar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userDrawn="1"/>
        </p:nvSpPr>
        <p:spPr bwMode="auto">
          <a:xfrm>
            <a:off x="4524512" y="3062342"/>
            <a:ext cx="3672000" cy="18363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 marble ltd.</a:t>
            </a:r>
          </a:p>
        </p:txBody>
      </p:sp>
      <p:sp>
        <p:nvSpPr>
          <p:cNvPr id="30" name="Rectangle 29"/>
          <p:cNvSpPr/>
          <p:nvPr userDrawn="1"/>
        </p:nvSpPr>
        <p:spPr bwMode="auto">
          <a:xfrm>
            <a:off x="4524512" y="5078566"/>
            <a:ext cx="3672000" cy="18363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 marble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2059" y="5549658"/>
            <a:ext cx="2752725" cy="1381124"/>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2059" y="3517535"/>
            <a:ext cx="2752725" cy="1381124"/>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43787" y="3517535"/>
            <a:ext cx="2752725" cy="1381124"/>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443787" y="5533758"/>
            <a:ext cx="2752725" cy="1381124"/>
          </a:xfrm>
          <a:prstGeom prst="rect">
            <a:avLst/>
          </a:prstGeom>
        </p:spPr>
      </p:pic>
      <p:pic>
        <p:nvPicPr>
          <p:cNvPr id="7" name="Picture 6"/>
          <p:cNvPicPr>
            <a:picLocks noChangeAspect="1"/>
          </p:cNvPicPr>
          <p:nvPr userDrawn="1"/>
        </p:nvPicPr>
        <p:blipFill>
          <a:blip r:embed="rId7">
            <a:grayscl/>
            <a:extLst>
              <a:ext uri="{28A0092B-C50C-407E-A947-70E740481C1C}">
                <a14:useLocalDpi xmlns:a14="http://schemas.microsoft.com/office/drawing/2010/main" val="0"/>
              </a:ext>
            </a:extLst>
          </a:blip>
          <a:stretch>
            <a:fillRect/>
          </a:stretch>
        </p:blipFill>
        <p:spPr>
          <a:xfrm>
            <a:off x="5417297" y="1501309"/>
            <a:ext cx="2731254" cy="1381124"/>
          </a:xfrm>
          <a:prstGeom prst="rect">
            <a:avLst/>
          </a:prstGeom>
          <a:noFill/>
          <a:ln>
            <a:noFill/>
          </a:ln>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2467" y="1501309"/>
            <a:ext cx="2752725" cy="1381124"/>
          </a:xfrm>
          <a:prstGeom prst="rect">
            <a:avLst/>
          </a:prstGeom>
        </p:spPr>
      </p:pic>
      <p:pic>
        <p:nvPicPr>
          <p:cNvPr id="16" name="Picture 15"/>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l="49279"/>
          <a:stretch/>
        </p:blipFill>
        <p:spPr>
          <a:xfrm>
            <a:off x="11205081" y="1501308"/>
            <a:ext cx="2009561" cy="1828836"/>
          </a:xfrm>
          <a:prstGeom prst="rect">
            <a:avLst/>
          </a:prstGeom>
        </p:spPr>
      </p:pic>
      <p:pic>
        <p:nvPicPr>
          <p:cNvPr id="17" name="Picture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285375" y="3982822"/>
            <a:ext cx="4403183" cy="2299305"/>
          </a:xfrm>
          <a:prstGeom prst="rect">
            <a:avLst/>
          </a:prstGeom>
        </p:spPr>
      </p:pic>
    </p:spTree>
    <p:extLst>
      <p:ext uri="{BB962C8B-B14F-4D97-AF65-F5344CB8AC3E}">
        <p14:creationId xmlns:p14="http://schemas.microsoft.com/office/powerpoint/2010/main" val="41220229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5544" y="2122579"/>
            <a:ext cx="13479101" cy="1196738"/>
          </a:xfrm>
        </p:spPr>
        <p:txBody>
          <a:bodyPr/>
          <a:lstStyle>
            <a:lvl1pPr marL="0" indent="0">
              <a:buNone/>
              <a:defRPr lang="en-US" sz="8641" i="0" kern="1200" spc="-12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97418" rtl="0" eaLnBrk="1" latinLnBrk="0" hangingPunct="1">
              <a:lnSpc>
                <a:spcPct val="90000"/>
              </a:lnSpc>
              <a:spcBef>
                <a:spcPct val="20000"/>
              </a:spcBef>
              <a:buSzPct val="90000"/>
              <a:buFont typeface="Arial" pitchFamily="34" charset="0"/>
              <a:buNone/>
            </a:pPr>
            <a:r>
              <a:rPr lang="en-US" dirty="0"/>
              <a:t>Click to edit title style</a:t>
            </a:r>
          </a:p>
        </p:txBody>
      </p:sp>
      <p:sp>
        <p:nvSpPr>
          <p:cNvPr id="9" name="Text Placeholder 8"/>
          <p:cNvSpPr>
            <a:spLocks noGrp="1"/>
          </p:cNvSpPr>
          <p:nvPr>
            <p:ph type="body" sz="quarter" idx="11" hasCustomPrompt="1"/>
          </p:nvPr>
        </p:nvSpPr>
        <p:spPr>
          <a:xfrm>
            <a:off x="615543" y="3614483"/>
            <a:ext cx="9019692" cy="531940"/>
          </a:xfrm>
        </p:spPr>
        <p:txBody>
          <a:bodyPr/>
          <a:lstStyle>
            <a:lvl1pPr marL="0" indent="0">
              <a:spcBef>
                <a:spcPts val="720"/>
              </a:spcBef>
              <a:buNone/>
              <a:defRPr spc="-12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black">
          <a:xfrm>
            <a:off x="11548721" y="7548510"/>
            <a:ext cx="2280807" cy="38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791191"/>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5544" y="2122579"/>
            <a:ext cx="13479101" cy="1196738"/>
          </a:xfrm>
        </p:spPr>
        <p:txBody>
          <a:bodyPr/>
          <a:lstStyle>
            <a:lvl1pPr marL="0" indent="0">
              <a:buNone/>
              <a:defRPr lang="en-US" sz="8641" i="0" kern="1200" spc="-12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97418"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615543" y="3614483"/>
            <a:ext cx="9019692" cy="531940"/>
          </a:xfrm>
        </p:spPr>
        <p:txBody>
          <a:bodyPr/>
          <a:lstStyle>
            <a:lvl1pPr marL="0" indent="0">
              <a:buNone/>
              <a:defRPr lang="en-US" sz="3841" kern="1200" spc="-12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97418" rtl="0" eaLnBrk="1" latinLnBrk="0" hangingPunct="1">
              <a:lnSpc>
                <a:spcPct val="90000"/>
              </a:lnSpc>
              <a:spcBef>
                <a:spcPts val="720"/>
              </a:spcBef>
              <a:buSzPct val="90000"/>
              <a:buFont typeface="Arial" pitchFamily="34" charset="0"/>
              <a:buNone/>
            </a:pPr>
            <a:r>
              <a:rPr lang="en-US" dirty="0"/>
              <a:t>Speaker Title</a:t>
            </a:r>
          </a:p>
        </p:txBody>
      </p:sp>
      <p:pic>
        <p:nvPicPr>
          <p:cNvPr id="7" name="Picture 2" descr="\\sfp.silverfoxprod.com\Work\White_Whale\5-30037_PJ_Meyer\Client_Provided\VS11-Beta\Horizontal\online-rgb\reverse\VS11-Beta_h_rgb_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11007341" y="7548510"/>
            <a:ext cx="3363566" cy="38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8665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5544" y="2122579"/>
            <a:ext cx="13479101" cy="1196738"/>
          </a:xfrm>
        </p:spPr>
        <p:txBody>
          <a:bodyPr/>
          <a:lstStyle>
            <a:lvl1pPr marL="0" indent="0">
              <a:buNone/>
              <a:defRPr lang="en-US" sz="8641" i="0" kern="1200" spc="-12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97418"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615543" y="3614483"/>
            <a:ext cx="9019692" cy="531940"/>
          </a:xfrm>
        </p:spPr>
        <p:txBody>
          <a:bodyPr/>
          <a:lstStyle>
            <a:lvl1pPr marL="0" indent="0">
              <a:buNone/>
              <a:defRPr lang="en-US" sz="3841" kern="1200" spc="-12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97418" rtl="0" eaLnBrk="1" latinLnBrk="0" hangingPunct="1">
              <a:lnSpc>
                <a:spcPct val="90000"/>
              </a:lnSpc>
              <a:spcBef>
                <a:spcPts val="720"/>
              </a:spcBef>
              <a:buSzPct val="90000"/>
              <a:buFont typeface="Arial" pitchFamily="34" charset="0"/>
              <a:buNone/>
            </a:pPr>
            <a:r>
              <a:rPr lang="en-US" dirty="0"/>
              <a:t>Speaker Title</a:t>
            </a:r>
          </a:p>
        </p:txBody>
      </p:sp>
      <p:pic>
        <p:nvPicPr>
          <p:cNvPr id="7" name="Picture 2" descr="\\sfp.silverfoxprod.com\Work\White_Whale\5-30037_PJ_Meyer\Client_Provided\VS11-Beta\Horizontal\online-rgb\reverse\VS11-Beta_h_rgb_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11007341" y="7548510"/>
            <a:ext cx="3363566" cy="38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70715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129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reland Contact Black Marble">
    <p:spTree>
      <p:nvGrpSpPr>
        <p:cNvPr id="1" name=""/>
        <p:cNvGrpSpPr/>
        <p:nvPr/>
      </p:nvGrpSpPr>
      <p:grpSpPr>
        <a:xfrm>
          <a:off x="0" y="0"/>
          <a:ext cx="0" cy="0"/>
          <a:chOff x="0" y="0"/>
          <a:chExt cx="0" cy="0"/>
        </a:xfrm>
      </p:grpSpPr>
      <p:pic>
        <p:nvPicPr>
          <p:cNvPr id="12" name="Picture 11" descr="weTweet.png"/>
          <p:cNvPicPr>
            <a:picLocks noChangeAspect="1"/>
          </p:cNvPicPr>
          <p:nvPr userDrawn="1"/>
        </p:nvPicPr>
        <p:blipFill>
          <a:blip r:embed="rId2" cstate="print"/>
          <a:stretch>
            <a:fillRect/>
          </a:stretch>
        </p:blipFill>
        <p:spPr>
          <a:xfrm>
            <a:off x="868302" y="4174966"/>
            <a:ext cx="1385455" cy="1385455"/>
          </a:xfrm>
          <a:prstGeom prst="rect">
            <a:avLst/>
          </a:prstGeom>
        </p:spPr>
      </p:pic>
      <p:pic>
        <p:nvPicPr>
          <p:cNvPr id="13" name="Picture 12" descr="readOurBlog.png"/>
          <p:cNvPicPr>
            <a:picLocks noChangeAspect="1"/>
          </p:cNvPicPr>
          <p:nvPr userDrawn="1"/>
        </p:nvPicPr>
        <p:blipFill>
          <a:blip r:embed="rId3" cstate="print"/>
          <a:stretch>
            <a:fillRect/>
          </a:stretch>
        </p:blipFill>
        <p:spPr>
          <a:xfrm>
            <a:off x="868302" y="1735118"/>
            <a:ext cx="1506682" cy="1411432"/>
          </a:xfrm>
          <a:prstGeom prst="rect">
            <a:avLst/>
          </a:prstGeom>
        </p:spPr>
      </p:pic>
      <p:pic>
        <p:nvPicPr>
          <p:cNvPr id="14" name="Picture 13" descr="telephoneUs.png"/>
          <p:cNvPicPr>
            <a:picLocks noChangeAspect="1"/>
          </p:cNvPicPr>
          <p:nvPr userDrawn="1"/>
        </p:nvPicPr>
        <p:blipFill>
          <a:blip r:embed="rId4" cstate="print"/>
          <a:stretch>
            <a:fillRect/>
          </a:stretch>
        </p:blipFill>
        <p:spPr>
          <a:xfrm>
            <a:off x="868302" y="2955042"/>
            <a:ext cx="1506682" cy="1411432"/>
          </a:xfrm>
          <a:prstGeom prst="rect">
            <a:avLst/>
          </a:prstGeom>
        </p:spPr>
      </p:pic>
      <p:pic>
        <p:nvPicPr>
          <p:cNvPr id="15" name="Picture 14" descr="weAreLinkedIn.png"/>
          <p:cNvPicPr>
            <a:picLocks noChangeAspect="1"/>
          </p:cNvPicPr>
          <p:nvPr userDrawn="1"/>
        </p:nvPicPr>
        <p:blipFill>
          <a:blip r:embed="rId5" cstate="print"/>
          <a:stretch>
            <a:fillRect/>
          </a:stretch>
        </p:blipFill>
        <p:spPr>
          <a:xfrm>
            <a:off x="868302" y="6491858"/>
            <a:ext cx="1429464" cy="1314451"/>
          </a:xfrm>
          <a:prstGeom prst="rect">
            <a:avLst/>
          </a:prstGeom>
        </p:spPr>
      </p:pic>
      <p:pic>
        <p:nvPicPr>
          <p:cNvPr id="16" name="Picture 15" descr="weAreOnFacebook.png"/>
          <p:cNvPicPr>
            <a:picLocks noChangeAspect="1"/>
          </p:cNvPicPr>
          <p:nvPr userDrawn="1"/>
        </p:nvPicPr>
        <p:blipFill>
          <a:blip r:embed="rId6" cstate="print"/>
          <a:stretch>
            <a:fillRect/>
          </a:stretch>
        </p:blipFill>
        <p:spPr>
          <a:xfrm>
            <a:off x="868302" y="5368913"/>
            <a:ext cx="1429464" cy="1314451"/>
          </a:xfrm>
          <a:prstGeom prst="rect">
            <a:avLst/>
          </a:prstGeom>
        </p:spPr>
      </p:pic>
      <p:pic>
        <p:nvPicPr>
          <p:cNvPr id="17" name="Picture 16" descr="visitOurWebsite.png"/>
          <p:cNvPicPr>
            <a:picLocks noChangeAspect="1"/>
          </p:cNvPicPr>
          <p:nvPr userDrawn="1"/>
        </p:nvPicPr>
        <p:blipFill>
          <a:blip r:embed="rId7" cstate="print"/>
          <a:stretch>
            <a:fillRect/>
          </a:stretch>
        </p:blipFill>
        <p:spPr>
          <a:xfrm>
            <a:off x="868302" y="515194"/>
            <a:ext cx="1524000" cy="1411432"/>
          </a:xfrm>
          <a:prstGeom prst="rect">
            <a:avLst/>
          </a:prstGeom>
        </p:spPr>
      </p:pic>
      <p:sp>
        <p:nvSpPr>
          <p:cNvPr id="8" name="TextBox 7"/>
          <p:cNvSpPr txBox="1"/>
          <p:nvPr userDrawn="1"/>
        </p:nvSpPr>
        <p:spPr>
          <a:xfrm>
            <a:off x="2497079" y="974687"/>
            <a:ext cx="2910027" cy="492443"/>
          </a:xfrm>
          <a:prstGeom prst="rect">
            <a:avLst/>
          </a:prstGeom>
          <a:noFill/>
        </p:spPr>
        <p:txBody>
          <a:bodyPr wrap="none" rtlCol="0">
            <a:spAutoFit/>
          </a:bodyPr>
          <a:lstStyle/>
          <a:p>
            <a:r>
              <a:rPr lang="en-GB" dirty="0">
                <a:latin typeface="Segoe UI Light" pitchFamily="34" charset="0"/>
              </a:rPr>
              <a:t>www.blackmarble.ie</a:t>
            </a:r>
          </a:p>
        </p:txBody>
      </p:sp>
      <p:sp>
        <p:nvSpPr>
          <p:cNvPr id="18" name="TextBox 17"/>
          <p:cNvSpPr txBox="1"/>
          <p:nvPr userDrawn="1"/>
        </p:nvSpPr>
        <p:spPr>
          <a:xfrm>
            <a:off x="2507350" y="2194612"/>
            <a:ext cx="3512500" cy="492443"/>
          </a:xfrm>
          <a:prstGeom prst="rect">
            <a:avLst/>
          </a:prstGeom>
          <a:noFill/>
        </p:spPr>
        <p:txBody>
          <a:bodyPr wrap="none" rtlCol="0">
            <a:spAutoFit/>
          </a:bodyPr>
          <a:lstStyle/>
          <a:p>
            <a:r>
              <a:rPr lang="en-GB" dirty="0">
                <a:latin typeface="Segoe UI Light" pitchFamily="34" charset="0"/>
              </a:rPr>
              <a:t>blogs.blackmarble.co.uk</a:t>
            </a:r>
          </a:p>
        </p:txBody>
      </p:sp>
      <p:sp>
        <p:nvSpPr>
          <p:cNvPr id="19" name="TextBox 18"/>
          <p:cNvSpPr txBox="1"/>
          <p:nvPr userDrawn="1"/>
        </p:nvSpPr>
        <p:spPr>
          <a:xfrm>
            <a:off x="2507350" y="3414536"/>
            <a:ext cx="1911101" cy="492443"/>
          </a:xfrm>
          <a:prstGeom prst="rect">
            <a:avLst/>
          </a:prstGeom>
          <a:noFill/>
        </p:spPr>
        <p:txBody>
          <a:bodyPr wrap="none" rtlCol="0">
            <a:spAutoFit/>
          </a:bodyPr>
          <a:lstStyle/>
          <a:p>
            <a:r>
              <a:rPr lang="en-GB" dirty="0">
                <a:latin typeface="Segoe UI Light" pitchFamily="34" charset="0"/>
              </a:rPr>
              <a:t>01</a:t>
            </a:r>
            <a:r>
              <a:rPr lang="en-GB" baseline="0" dirty="0">
                <a:latin typeface="Segoe UI Light" pitchFamily="34" charset="0"/>
              </a:rPr>
              <a:t> 901 4625</a:t>
            </a:r>
            <a:endParaRPr lang="en-GB" dirty="0">
              <a:latin typeface="Segoe UI Light" pitchFamily="34" charset="0"/>
            </a:endParaRPr>
          </a:p>
        </p:txBody>
      </p:sp>
      <p:sp>
        <p:nvSpPr>
          <p:cNvPr id="20" name="TextBox 19"/>
          <p:cNvSpPr txBox="1"/>
          <p:nvPr userDrawn="1"/>
        </p:nvSpPr>
        <p:spPr>
          <a:xfrm>
            <a:off x="2507350" y="4621471"/>
            <a:ext cx="2186817" cy="492443"/>
          </a:xfrm>
          <a:prstGeom prst="rect">
            <a:avLst/>
          </a:prstGeom>
          <a:noFill/>
        </p:spPr>
        <p:txBody>
          <a:bodyPr wrap="none" rtlCol="0">
            <a:spAutoFit/>
          </a:bodyPr>
          <a:lstStyle/>
          <a:p>
            <a:r>
              <a:rPr lang="en-GB" dirty="0">
                <a:latin typeface="Segoe UI Light" pitchFamily="34" charset="0"/>
              </a:rPr>
              <a:t>@</a:t>
            </a:r>
            <a:r>
              <a:rPr lang="en-GB" dirty="0" err="1">
                <a:latin typeface="Segoe UI Light" pitchFamily="34" charset="0"/>
              </a:rPr>
              <a:t>blackmarble</a:t>
            </a:r>
            <a:endParaRPr lang="en-GB" dirty="0">
              <a:latin typeface="Segoe UI Light" pitchFamily="34" charset="0"/>
            </a:endParaRPr>
          </a:p>
        </p:txBody>
      </p:sp>
      <p:sp>
        <p:nvSpPr>
          <p:cNvPr id="21" name="TextBox 20"/>
          <p:cNvSpPr txBox="1"/>
          <p:nvPr userDrawn="1"/>
        </p:nvSpPr>
        <p:spPr>
          <a:xfrm>
            <a:off x="2507350" y="5779916"/>
            <a:ext cx="2558457" cy="492443"/>
          </a:xfrm>
          <a:prstGeom prst="rect">
            <a:avLst/>
          </a:prstGeom>
          <a:noFill/>
        </p:spPr>
        <p:txBody>
          <a:bodyPr wrap="none" rtlCol="0">
            <a:spAutoFit/>
          </a:bodyPr>
          <a:lstStyle/>
          <a:p>
            <a:r>
              <a:rPr lang="en-GB" dirty="0">
                <a:latin typeface="Segoe UI Light" pitchFamily="34" charset="0"/>
              </a:rPr>
              <a:t>Black Marble Ltd.</a:t>
            </a:r>
          </a:p>
        </p:txBody>
      </p:sp>
      <p:sp>
        <p:nvSpPr>
          <p:cNvPr id="22" name="TextBox 21"/>
          <p:cNvSpPr txBox="1"/>
          <p:nvPr userDrawn="1"/>
        </p:nvSpPr>
        <p:spPr>
          <a:xfrm>
            <a:off x="2507350" y="6902861"/>
            <a:ext cx="1962397" cy="492443"/>
          </a:xfrm>
          <a:prstGeom prst="rect">
            <a:avLst/>
          </a:prstGeom>
          <a:noFill/>
        </p:spPr>
        <p:txBody>
          <a:bodyPr wrap="none" rtlCol="0">
            <a:spAutoFit/>
          </a:bodyPr>
          <a:lstStyle/>
          <a:p>
            <a:r>
              <a:rPr lang="en-GB" dirty="0">
                <a:latin typeface="Segoe UI Light" pitchFamily="34" charset="0"/>
              </a:rPr>
              <a:t>Black Marble</a:t>
            </a:r>
          </a:p>
        </p:txBody>
      </p:sp>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88634" y="1625837"/>
            <a:ext cx="3962477" cy="1828836"/>
          </a:xfrm>
          <a:prstGeom prst="rect">
            <a:avLst/>
          </a:prstGeom>
        </p:spPr>
      </p:pic>
      <p:pic>
        <p:nvPicPr>
          <p:cNvPr id="24" name="Picture 2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88634" y="4155966"/>
            <a:ext cx="4660008" cy="2191876"/>
          </a:xfrm>
          <a:prstGeom prst="rect">
            <a:avLst/>
          </a:prstGeom>
        </p:spPr>
      </p:pic>
    </p:spTree>
    <p:extLst>
      <p:ext uri="{BB962C8B-B14F-4D97-AF65-F5344CB8AC3E}">
        <p14:creationId xmlns:p14="http://schemas.microsoft.com/office/powerpoint/2010/main" val="42692614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5439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0587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cSld name="UK Contact Black Marble">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573" y="1501308"/>
            <a:ext cx="3962477" cy="1828836"/>
          </a:xfrm>
          <a:prstGeom prst="rect">
            <a:avLst/>
          </a:prstGeom>
        </p:spPr>
      </p:pic>
      <p:sp>
        <p:nvSpPr>
          <p:cNvPr id="24" name="Rectangle 23"/>
          <p:cNvSpPr/>
          <p:nvPr/>
        </p:nvSpPr>
        <p:spPr bwMode="auto">
          <a:xfrm>
            <a:off x="672784" y="1046118"/>
            <a:ext cx="3672000" cy="183631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blackmarble.com</a:t>
            </a:r>
          </a:p>
        </p:txBody>
      </p:sp>
      <p:sp>
        <p:nvSpPr>
          <p:cNvPr id="26" name="Rectangle 25"/>
          <p:cNvSpPr/>
          <p:nvPr/>
        </p:nvSpPr>
        <p:spPr bwMode="auto">
          <a:xfrm>
            <a:off x="672784" y="3062342"/>
            <a:ext cx="3672000" cy="183631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blogs.blackmarble.co.uk</a:t>
            </a:r>
          </a:p>
        </p:txBody>
      </p:sp>
      <p:sp>
        <p:nvSpPr>
          <p:cNvPr id="27" name="Rectangle 26"/>
          <p:cNvSpPr/>
          <p:nvPr/>
        </p:nvSpPr>
        <p:spPr bwMode="auto">
          <a:xfrm>
            <a:off x="672784" y="5078566"/>
            <a:ext cx="3672000" cy="1836317"/>
          </a:xfrm>
          <a:prstGeom prst="rect">
            <a:avLst/>
          </a:prstGeom>
          <a:solidFill>
            <a:srgbClr val="EC21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+44 1274 300175</a:t>
            </a:r>
          </a:p>
        </p:txBody>
      </p:sp>
      <p:sp>
        <p:nvSpPr>
          <p:cNvPr id="28" name="Rectangle 27"/>
          <p:cNvSpPr/>
          <p:nvPr/>
        </p:nvSpPr>
        <p:spPr bwMode="auto">
          <a:xfrm>
            <a:off x="4524512" y="1046118"/>
            <a:ext cx="3672000" cy="183631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blackmarble</a:t>
            </a:r>
            <a:endPar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4524512" y="3062342"/>
            <a:ext cx="3672000" cy="18363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 marble ltd.</a:t>
            </a:r>
          </a:p>
        </p:txBody>
      </p:sp>
      <p:sp>
        <p:nvSpPr>
          <p:cNvPr id="30" name="Rectangle 29"/>
          <p:cNvSpPr/>
          <p:nvPr/>
        </p:nvSpPr>
        <p:spPr bwMode="auto">
          <a:xfrm>
            <a:off x="4524512" y="5078566"/>
            <a:ext cx="3672000" cy="18363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984" tIns="34298" rIns="34298" bIns="89984" numCol="1" spcCol="0" rtlCol="0" fromWordArt="0" anchor="b" anchorCtr="0" forceAA="0" compatLnSpc="1">
            <a:prstTxWarp prst="textNoShape">
              <a:avLst/>
            </a:prstTxWarp>
            <a:noAutofit/>
          </a:bodyPr>
          <a:lstStyle/>
          <a:p>
            <a:pPr defTabSz="685687" fontAlgn="base">
              <a:spcBef>
                <a:spcPct val="0"/>
              </a:spcBef>
              <a:spcAft>
                <a:spcPct val="0"/>
              </a:spcAft>
            </a:pPr>
            <a:r>
              <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black marble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059" y="5549658"/>
            <a:ext cx="2752725" cy="13811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059" y="3517535"/>
            <a:ext cx="2752725" cy="138112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87" y="3517535"/>
            <a:ext cx="2752725" cy="13811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3787" y="5533758"/>
            <a:ext cx="2752725" cy="1381124"/>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5443787" y="1501310"/>
            <a:ext cx="2752725" cy="1381124"/>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2467" y="1501309"/>
            <a:ext cx="2752725" cy="1381124"/>
          </a:xfrm>
          <a:prstGeom prst="rect">
            <a:avLst/>
          </a:prstGeom>
        </p:spPr>
      </p:pic>
      <p:pic>
        <p:nvPicPr>
          <p:cNvPr id="16" name="Picture 15"/>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l="49279"/>
          <a:stretch/>
        </p:blipFill>
        <p:spPr>
          <a:xfrm>
            <a:off x="11205081" y="1501308"/>
            <a:ext cx="2009561" cy="1828836"/>
          </a:xfrm>
          <a:prstGeom prst="rect">
            <a:avLst/>
          </a:prstGeom>
        </p:spPr>
      </p:pic>
      <p:pic>
        <p:nvPicPr>
          <p:cNvPr id="17" name="Picture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476234" y="4208097"/>
            <a:ext cx="4403183" cy="2299305"/>
          </a:xfrm>
          <a:prstGeom prst="rect">
            <a:avLst/>
          </a:prstGeom>
        </p:spPr>
      </p:pic>
    </p:spTree>
    <p:extLst>
      <p:ext uri="{BB962C8B-B14F-4D97-AF65-F5344CB8AC3E}">
        <p14:creationId xmlns:p14="http://schemas.microsoft.com/office/powerpoint/2010/main" val="443994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165" y="274373"/>
            <a:ext cx="13383753" cy="897650"/>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23165" y="1737695"/>
            <a:ext cx="13383753" cy="1135915"/>
          </a:xfrm>
        </p:spPr>
        <p:txBody>
          <a:bodyPr/>
          <a:lstStyle>
            <a:lvl1pPr marL="0" indent="0">
              <a:spcBef>
                <a:spcPts val="0"/>
              </a:spcBef>
              <a:spcAft>
                <a:spcPts val="1080"/>
              </a:spcAft>
              <a:buNone/>
              <a:defRPr sz="4801" spc="-120" baseline="0">
                <a:gradFill>
                  <a:gsLst>
                    <a:gs pos="0">
                      <a:schemeClr val="tx2"/>
                    </a:gs>
                    <a:gs pos="86000">
                      <a:schemeClr val="tx2"/>
                    </a:gs>
                  </a:gsLst>
                  <a:lin ang="5400000" scaled="0"/>
                </a:gradFill>
                <a:latin typeface="Segoe UI Light" pitchFamily="34" charset="0"/>
              </a:defRPr>
            </a:lvl1pPr>
            <a:lvl2pPr marL="0" indent="0">
              <a:spcBef>
                <a:spcPts val="0"/>
              </a:spcBef>
              <a:spcAft>
                <a:spcPts val="480"/>
              </a:spcAft>
              <a:buNone/>
              <a:defRPr sz="2400" spc="-60" baseline="0">
                <a:gradFill>
                  <a:gsLst>
                    <a:gs pos="0">
                      <a:schemeClr val="tx2"/>
                    </a:gs>
                    <a:gs pos="86000">
                      <a:schemeClr val="tx2"/>
                    </a:gs>
                  </a:gsLst>
                  <a:lin ang="5400000" scaled="0"/>
                </a:gradFill>
              </a:defRPr>
            </a:lvl2pPr>
            <a:lvl3pPr marL="0" indent="0">
              <a:spcBef>
                <a:spcPts val="0"/>
              </a:spcBef>
              <a:spcAft>
                <a:spcPts val="480"/>
              </a:spcAft>
              <a:buNone/>
              <a:defRPr sz="2400"/>
            </a:lvl3pPr>
            <a:lvl4pPr marL="0" indent="0">
              <a:spcBef>
                <a:spcPts val="0"/>
              </a:spcBef>
              <a:spcAft>
                <a:spcPts val="480"/>
              </a:spcAft>
              <a:buNone/>
              <a:defRPr/>
            </a:lvl4pPr>
            <a:lvl5pPr marL="0" indent="0">
              <a:spcBef>
                <a:spcPts val="0"/>
              </a:spcBef>
              <a:spcAft>
                <a:spcPts val="48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7110937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23165" y="274373"/>
            <a:ext cx="13383753" cy="89761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623165" y="1737695"/>
            <a:ext cx="13383753" cy="2400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614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3165" y="1737695"/>
            <a:ext cx="13383753" cy="240085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37538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47735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sfp.silverfoxprod.com\Work\White_Whale\5-30037_PJ_Meyer\Client_Provided\VS11-Beta\Horizontal\online-rgb\reverse\VS11-Beta_h_rgb_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11007341" y="7548507"/>
            <a:ext cx="3363566" cy="38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8871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69576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623165" y="1737694"/>
            <a:ext cx="13383753" cy="2319674"/>
          </a:xfrm>
        </p:spPr>
        <p:txBody>
          <a:bodyPr/>
          <a:lstStyle>
            <a:lvl1pPr marL="415359" indent="-415359">
              <a:buClr>
                <a:srgbClr val="FFFFFF"/>
              </a:buClr>
              <a:buSzPct val="70000"/>
              <a:buFont typeface="Wingdings" pitchFamily="2" charset="2"/>
              <a:buChar char="l"/>
              <a:defRPr lang="en-US" sz="3841" kern="1200" dirty="0" smtClean="0">
                <a:gradFill>
                  <a:gsLst>
                    <a:gs pos="0">
                      <a:schemeClr val="tx1"/>
                    </a:gs>
                    <a:gs pos="100000">
                      <a:schemeClr val="tx1"/>
                    </a:gs>
                  </a:gsLst>
                  <a:lin ang="5400000" scaled="0"/>
                </a:gradFill>
                <a:latin typeface="+mn-lt"/>
                <a:ea typeface="+mn-ea"/>
                <a:cs typeface="+mn-cs"/>
              </a:defRPr>
            </a:lvl1pPr>
            <a:lvl2pPr marL="1105084" indent="-548731">
              <a:buClr>
                <a:srgbClr val="FFFFFF"/>
              </a:buClr>
              <a:buSzPct val="70000"/>
              <a:buFont typeface="Wingdings" pitchFamily="2" charset="2"/>
              <a:buChar char="l"/>
              <a:defRPr lang="en-US" sz="3361"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880" kern="1200" dirty="0" smtClean="0">
                <a:gradFill>
                  <a:gsLst>
                    <a:gs pos="0">
                      <a:schemeClr val="tx1"/>
                    </a:gs>
                    <a:gs pos="100000">
                      <a:schemeClr val="tx1"/>
                    </a:gs>
                  </a:gsLst>
                  <a:lin ang="5400000" scaled="0"/>
                </a:gradFill>
                <a:latin typeface="+mn-lt"/>
                <a:ea typeface="+mn-ea"/>
                <a:cs typeface="+mn-cs"/>
              </a:defRPr>
            </a:lvl3pPr>
            <a:lvl4pPr marL="2061554" indent="-342957">
              <a:buClr>
                <a:srgbClr val="FFFFFF"/>
              </a:buClr>
              <a:buSzPct val="70000"/>
              <a:buFont typeface="Wingdings" pitchFamily="2" charset="2"/>
              <a:buChar char="l"/>
              <a:defRPr lang="en-US" sz="2160" kern="1200" dirty="0" smtClean="0">
                <a:gradFill>
                  <a:gsLst>
                    <a:gs pos="0">
                      <a:schemeClr val="tx1"/>
                    </a:gs>
                    <a:gs pos="100000">
                      <a:schemeClr val="tx1"/>
                    </a:gs>
                  </a:gsLst>
                  <a:lin ang="5400000" scaled="0"/>
                </a:gradFill>
                <a:latin typeface="+mn-lt"/>
                <a:ea typeface="+mn-ea"/>
                <a:cs typeface="+mn-cs"/>
              </a:defRPr>
            </a:lvl4pPr>
            <a:lvl5pPr marL="1859590" indent="-411549">
              <a:buClr>
                <a:srgbClr val="FFFFFF"/>
              </a:buClr>
              <a:buSzPct val="70000"/>
              <a:buFont typeface="Wingdings" pitchFamily="2" charset="2"/>
              <a:buChar char="l"/>
              <a:defRPr lang="en-US" sz="2160" kern="1200" dirty="0">
                <a:gradFill>
                  <a:gsLst>
                    <a:gs pos="0">
                      <a:schemeClr val="tx1"/>
                    </a:gs>
                    <a:gs pos="100000">
                      <a:schemeClr val="tx1"/>
                    </a:gs>
                  </a:gsLst>
                  <a:lin ang="5400000" scaled="0"/>
                </a:gradFill>
                <a:latin typeface="+mn-lt"/>
                <a:ea typeface="+mn-ea"/>
                <a:cs typeface="+mn-cs"/>
              </a:defRPr>
            </a:lvl5pPr>
          </a:lstStyle>
          <a:p>
            <a:pPr marL="556353" lvl="0" indent="-556353" algn="l" defTabSz="823394"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556353" lvl="1" indent="-556353" algn="l" defTabSz="823394" rtl="0" eaLnBrk="1" latinLnBrk="0" hangingPunct="1">
              <a:lnSpc>
                <a:spcPct val="90000"/>
              </a:lnSpc>
              <a:spcBef>
                <a:spcPct val="20000"/>
              </a:spcBef>
              <a:buClr>
                <a:srgbClr val="FFFFFF"/>
              </a:buClr>
              <a:buSzPct val="70000"/>
              <a:buFont typeface="Wingdings" pitchFamily="2" charset="2"/>
              <a:buChar char="l"/>
            </a:pPr>
            <a:r>
              <a:rPr lang="en-US"/>
              <a:t>Second level</a:t>
            </a:r>
          </a:p>
          <a:p>
            <a:pPr marL="556353" lvl="2" indent="-556353" algn="l" defTabSz="823394" rtl="0" eaLnBrk="1" latinLnBrk="0" hangingPunct="1">
              <a:lnSpc>
                <a:spcPct val="90000"/>
              </a:lnSpc>
              <a:spcBef>
                <a:spcPct val="20000"/>
              </a:spcBef>
              <a:buClr>
                <a:srgbClr val="FFFFFF"/>
              </a:buClr>
              <a:buSzPct val="70000"/>
              <a:buFont typeface="Wingdings" pitchFamily="2" charset="2"/>
              <a:buChar char="l"/>
            </a:pPr>
            <a:r>
              <a:rPr lang="en-US"/>
              <a:t>Third level</a:t>
            </a:r>
          </a:p>
          <a:p>
            <a:pPr marL="556353" lvl="3" indent="-556353" algn="l" defTabSz="823394" rtl="0" eaLnBrk="1" latinLnBrk="0" hangingPunct="1">
              <a:lnSpc>
                <a:spcPct val="90000"/>
              </a:lnSpc>
              <a:spcBef>
                <a:spcPct val="20000"/>
              </a:spcBef>
              <a:buClr>
                <a:srgbClr val="FFFFFF"/>
              </a:buClr>
              <a:buSzPct val="70000"/>
              <a:buFont typeface="Wingdings" pitchFamily="2" charset="2"/>
              <a:buChar char="l"/>
            </a:pPr>
            <a:r>
              <a:rPr lang="en-US"/>
              <a:t>Fourth level</a:t>
            </a:r>
          </a:p>
          <a:p>
            <a:pPr marL="556353" lvl="4" indent="-556353" algn="l" defTabSz="823394"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3656994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chnologies  Black Marble">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8634" y="1625837"/>
            <a:ext cx="3962477" cy="1828836"/>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88634" y="4155966"/>
            <a:ext cx="4660008" cy="2191876"/>
          </a:xfrm>
          <a:prstGeom prst="rect">
            <a:avLst/>
          </a:prstGeom>
        </p:spPr>
      </p:pic>
      <p:pic>
        <p:nvPicPr>
          <p:cNvPr id="25" name="Picture 24" descr="C:\Users\rik\Pictures\BizTalk_h_rgb.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82569" y="4880710"/>
            <a:ext cx="1510607" cy="5294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Users\rik\Pictures\WP_Brd_Blu_v_rgb.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382569" y="2717809"/>
            <a:ext cx="1685211" cy="6757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rik\Pictures\Surface_h_cL.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382569" y="545716"/>
            <a:ext cx="1515381" cy="5302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rik\Pictures\ShrPt10_h_rgb.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82569" y="5971582"/>
            <a:ext cx="2629169" cy="5307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rik\Pictures\VS_h_rgb.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382569" y="3955034"/>
            <a:ext cx="2459786" cy="3642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382569" y="7063715"/>
            <a:ext cx="2160732" cy="599155"/>
          </a:xfrm>
          <a:prstGeom prst="rect">
            <a:avLst/>
          </a:prstGeom>
        </p:spPr>
      </p:pic>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382569" y="1637351"/>
            <a:ext cx="2336800" cy="519028"/>
          </a:xfrm>
          <a:prstGeom prst="rect">
            <a:avLst/>
          </a:prstGeom>
        </p:spPr>
      </p:pic>
    </p:spTree>
    <p:extLst>
      <p:ext uri="{BB962C8B-B14F-4D97-AF65-F5344CB8AC3E}">
        <p14:creationId xmlns:p14="http://schemas.microsoft.com/office/powerpoint/2010/main" val="20370932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1" y="7488097"/>
            <a:ext cx="14631989" cy="743093"/>
          </a:xfrm>
          <a:solidFill>
            <a:srgbClr val="FFFF99"/>
          </a:solidFill>
        </p:spPr>
        <p:txBody>
          <a:bodyPr wrap="square" lIns="152394" tIns="76197" rIns="152394" bIns="76197" anchor="b" anchorCtr="0">
            <a:noAutofit/>
          </a:bodyPr>
          <a:lstStyle>
            <a:lvl1pPr algn="r">
              <a:buFont typeface="Arial" pitchFamily="34" charset="0"/>
              <a:buNone/>
              <a:defRPr spc="-6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623165" y="1737694"/>
            <a:ext cx="13383753" cy="2319674"/>
          </a:xfrm>
        </p:spPr>
        <p:txBody>
          <a:bodyPr/>
          <a:lstStyle>
            <a:lvl1pPr marL="415359" indent="-415359">
              <a:buClr>
                <a:srgbClr val="FFFFFF"/>
              </a:buClr>
              <a:buSzPct val="70000"/>
              <a:buFont typeface="Wingdings" pitchFamily="2" charset="2"/>
              <a:buChar char="l"/>
              <a:defRPr lang="en-US" sz="3841" kern="1200" dirty="0" smtClean="0">
                <a:gradFill>
                  <a:gsLst>
                    <a:gs pos="0">
                      <a:schemeClr val="tx1"/>
                    </a:gs>
                    <a:gs pos="100000">
                      <a:schemeClr val="tx1"/>
                    </a:gs>
                  </a:gsLst>
                  <a:lin ang="5400000" scaled="0"/>
                </a:gradFill>
                <a:latin typeface="+mn-lt"/>
                <a:ea typeface="+mn-ea"/>
                <a:cs typeface="+mn-cs"/>
              </a:defRPr>
            </a:lvl1pPr>
            <a:lvl2pPr marL="1105084" indent="-548731">
              <a:buClr>
                <a:srgbClr val="FFFFFF"/>
              </a:buClr>
              <a:buSzPct val="70000"/>
              <a:buFont typeface="Wingdings" pitchFamily="2" charset="2"/>
              <a:buChar char="l"/>
              <a:defRPr lang="en-US" sz="3361"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880" kern="1200" dirty="0" smtClean="0">
                <a:gradFill>
                  <a:gsLst>
                    <a:gs pos="0">
                      <a:schemeClr val="tx1"/>
                    </a:gs>
                    <a:gs pos="100000">
                      <a:schemeClr val="tx1"/>
                    </a:gs>
                  </a:gsLst>
                  <a:lin ang="5400000" scaled="0"/>
                </a:gradFill>
                <a:latin typeface="+mn-lt"/>
                <a:ea typeface="+mn-ea"/>
                <a:cs typeface="+mn-cs"/>
              </a:defRPr>
            </a:lvl3pPr>
            <a:lvl4pPr marL="2061554" indent="-342957">
              <a:buClr>
                <a:srgbClr val="FFFFFF"/>
              </a:buClr>
              <a:buSzPct val="70000"/>
              <a:buFont typeface="Wingdings" pitchFamily="2" charset="2"/>
              <a:buChar char="l"/>
              <a:defRPr lang="en-US" sz="2160" kern="1200" dirty="0" smtClean="0">
                <a:gradFill>
                  <a:gsLst>
                    <a:gs pos="0">
                      <a:schemeClr val="tx1"/>
                    </a:gs>
                    <a:gs pos="100000">
                      <a:schemeClr val="tx1"/>
                    </a:gs>
                  </a:gsLst>
                  <a:lin ang="5400000" scaled="0"/>
                </a:gradFill>
                <a:latin typeface="+mn-lt"/>
                <a:ea typeface="+mn-ea"/>
                <a:cs typeface="+mn-cs"/>
              </a:defRPr>
            </a:lvl4pPr>
            <a:lvl5pPr marL="1859590" indent="-411549">
              <a:buClr>
                <a:srgbClr val="FFFFFF"/>
              </a:buClr>
              <a:buSzPct val="70000"/>
              <a:buFont typeface="Wingdings" pitchFamily="2" charset="2"/>
              <a:buChar char="l"/>
              <a:defRPr lang="en-US" sz="2160" kern="1200" dirty="0">
                <a:gradFill>
                  <a:gsLst>
                    <a:gs pos="0">
                      <a:schemeClr val="tx1"/>
                    </a:gs>
                    <a:gs pos="100000">
                      <a:schemeClr val="tx1"/>
                    </a:gs>
                  </a:gsLst>
                  <a:lin ang="5400000" scaled="0"/>
                </a:gradFill>
                <a:latin typeface="+mn-lt"/>
                <a:ea typeface="+mn-ea"/>
                <a:cs typeface="+mn-cs"/>
              </a:defRPr>
            </a:lvl5pPr>
          </a:lstStyle>
          <a:p>
            <a:pPr marL="556353" lvl="0" indent="-556353" algn="l" defTabSz="823394"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556353" lvl="1" indent="-556353" algn="l" defTabSz="823394" rtl="0" eaLnBrk="1" latinLnBrk="0" hangingPunct="1">
              <a:lnSpc>
                <a:spcPct val="90000"/>
              </a:lnSpc>
              <a:spcBef>
                <a:spcPct val="20000"/>
              </a:spcBef>
              <a:buClr>
                <a:srgbClr val="FFFFFF"/>
              </a:buClr>
              <a:buSzPct val="70000"/>
              <a:buFont typeface="Wingdings" pitchFamily="2" charset="2"/>
              <a:buChar char="l"/>
            </a:pPr>
            <a:r>
              <a:rPr lang="en-US"/>
              <a:t>Second level</a:t>
            </a:r>
          </a:p>
          <a:p>
            <a:pPr marL="556353" lvl="2" indent="-556353" algn="l" defTabSz="823394" rtl="0" eaLnBrk="1" latinLnBrk="0" hangingPunct="1">
              <a:lnSpc>
                <a:spcPct val="90000"/>
              </a:lnSpc>
              <a:spcBef>
                <a:spcPct val="20000"/>
              </a:spcBef>
              <a:buClr>
                <a:srgbClr val="FFFFFF"/>
              </a:buClr>
              <a:buSzPct val="70000"/>
              <a:buFont typeface="Wingdings" pitchFamily="2" charset="2"/>
              <a:buChar char="l"/>
            </a:pPr>
            <a:r>
              <a:rPr lang="en-US"/>
              <a:t>Third level</a:t>
            </a:r>
          </a:p>
          <a:p>
            <a:pPr marL="556353" lvl="3" indent="-556353" algn="l" defTabSz="823394" rtl="0" eaLnBrk="1" latinLnBrk="0" hangingPunct="1">
              <a:lnSpc>
                <a:spcPct val="90000"/>
              </a:lnSpc>
              <a:spcBef>
                <a:spcPct val="20000"/>
              </a:spcBef>
              <a:buClr>
                <a:srgbClr val="FFFFFF"/>
              </a:buClr>
              <a:buSzPct val="70000"/>
              <a:buFont typeface="Wingdings" pitchFamily="2" charset="2"/>
              <a:buChar char="l"/>
            </a:pPr>
            <a:r>
              <a:rPr lang="en-US"/>
              <a:t>Fourth level</a:t>
            </a:r>
          </a:p>
          <a:p>
            <a:pPr marL="556353" lvl="4" indent="-556353" algn="l" defTabSz="823394"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15050681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9" Type="http://schemas.openxmlformats.org/officeDocument/2006/relationships/slideLayout" Target="../slideLayouts/slideLayout63.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42" Type="http://schemas.openxmlformats.org/officeDocument/2006/relationships/slideLayout" Target="../slideLayouts/slideLayout66.xml"/><Relationship Id="rId47" Type="http://schemas.openxmlformats.org/officeDocument/2006/relationships/slideLayout" Target="../slideLayouts/slideLayout71.xml"/><Relationship Id="rId50" Type="http://schemas.openxmlformats.org/officeDocument/2006/relationships/slideLayout" Target="../slideLayouts/slideLayout74.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9" Type="http://schemas.openxmlformats.org/officeDocument/2006/relationships/slideLayout" Target="../slideLayouts/slideLayout53.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37" Type="http://schemas.openxmlformats.org/officeDocument/2006/relationships/slideLayout" Target="../slideLayouts/slideLayout61.xml"/><Relationship Id="rId40" Type="http://schemas.openxmlformats.org/officeDocument/2006/relationships/slideLayout" Target="../slideLayouts/slideLayout64.xml"/><Relationship Id="rId45" Type="http://schemas.openxmlformats.org/officeDocument/2006/relationships/slideLayout" Target="../slideLayouts/slideLayout69.xml"/><Relationship Id="rId53" Type="http://schemas.openxmlformats.org/officeDocument/2006/relationships/image" Target="../media/image1.png"/><Relationship Id="rId5" Type="http://schemas.openxmlformats.org/officeDocument/2006/relationships/slideLayout" Target="../slideLayouts/slideLayout2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4" Type="http://schemas.openxmlformats.org/officeDocument/2006/relationships/slideLayout" Target="../slideLayouts/slideLayout68.xml"/><Relationship Id="rId52"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43" Type="http://schemas.openxmlformats.org/officeDocument/2006/relationships/slideLayout" Target="../slideLayouts/slideLayout67.xml"/><Relationship Id="rId48" Type="http://schemas.openxmlformats.org/officeDocument/2006/relationships/slideLayout" Target="../slideLayouts/slideLayout72.xml"/><Relationship Id="rId8" Type="http://schemas.openxmlformats.org/officeDocument/2006/relationships/slideLayout" Target="../slideLayouts/slideLayout32.xml"/><Relationship Id="rId51" Type="http://schemas.openxmlformats.org/officeDocument/2006/relationships/slideLayout" Target="../slideLayouts/slideLayout75.xml"/><Relationship Id="rId3" Type="http://schemas.openxmlformats.org/officeDocument/2006/relationships/slideLayout" Target="../slideLayouts/slideLayout27.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38" Type="http://schemas.openxmlformats.org/officeDocument/2006/relationships/slideLayout" Target="../slideLayouts/slideLayout62.xml"/><Relationship Id="rId46" Type="http://schemas.openxmlformats.org/officeDocument/2006/relationships/slideLayout" Target="../slideLayouts/slideLayout70.xml"/><Relationship Id="rId20" Type="http://schemas.openxmlformats.org/officeDocument/2006/relationships/slideLayout" Target="../slideLayouts/slideLayout44.xml"/><Relationship Id="rId41" Type="http://schemas.openxmlformats.org/officeDocument/2006/relationships/slideLayout" Target="../slideLayouts/slideLayout65.xml"/><Relationship Id="rId54" Type="http://schemas.openxmlformats.org/officeDocument/2006/relationships/image" Target="../media/image18.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slideLayout" Target="../slideLayouts/slideLayout60.xml"/><Relationship Id="rId49" Type="http://schemas.openxmlformats.org/officeDocument/2006/relationships/slideLayout" Target="../slideLayouts/slideLayout7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5" Type="http://schemas.openxmlformats.org/officeDocument/2006/relationships/slideLayout" Target="../slideLayouts/slideLayout87.xml"/><Relationship Id="rId4" Type="http://schemas.openxmlformats.org/officeDocument/2006/relationships/slideLayout" Target="../slideLayouts/slideLayout86.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600" y="226412"/>
            <a:ext cx="13168789" cy="1080869"/>
          </a:xfrm>
          <a:prstGeom prst="rect">
            <a:avLst/>
          </a:prstGeom>
        </p:spPr>
        <p:txBody>
          <a:bodyPr vert="horz" lIns="130640" tIns="65320" rIns="130640" bIns="653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31600" y="1595314"/>
            <a:ext cx="13168789" cy="4605983"/>
          </a:xfrm>
          <a:prstGeom prst="rect">
            <a:avLst/>
          </a:prstGeom>
        </p:spPr>
        <p:txBody>
          <a:bodyPr vert="horz" lIns="130640" tIns="65320" rIns="130640" bIns="653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7" name="Picture 16" descr="logo_big.png"/>
          <p:cNvPicPr>
            <a:picLocks noChangeAspect="1"/>
          </p:cNvPicPr>
          <p:nvPr/>
        </p:nvPicPr>
        <p:blipFill>
          <a:blip r:embed="rId26" cstate="print"/>
          <a:stretch>
            <a:fillRect/>
          </a:stretch>
        </p:blipFill>
        <p:spPr>
          <a:xfrm>
            <a:off x="12644586" y="7180935"/>
            <a:ext cx="1872208" cy="1183131"/>
          </a:xfrm>
          <a:prstGeom prst="rect">
            <a:avLst/>
          </a:prstGeom>
        </p:spPr>
      </p:pic>
    </p:spTree>
    <p:extLst>
      <p:ext uri="{BB962C8B-B14F-4D97-AF65-F5344CB8AC3E}">
        <p14:creationId xmlns:p14="http://schemas.microsoft.com/office/powerpoint/2010/main" val="3574244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84" r:id="rId5"/>
    <p:sldLayoutId id="2147483679" r:id="rId6"/>
    <p:sldLayoutId id="2147483685" r:id="rId7"/>
    <p:sldLayoutId id="2147483683" r:id="rId8"/>
    <p:sldLayoutId id="2147483681" r:id="rId9"/>
    <p:sldLayoutId id="2147483665" r:id="rId10"/>
    <p:sldLayoutId id="2147483682" r:id="rId11"/>
    <p:sldLayoutId id="2147483666" r:id="rId12"/>
    <p:sldLayoutId id="2147483667" r:id="rId13"/>
    <p:sldLayoutId id="2147483668" r:id="rId14"/>
    <p:sldLayoutId id="2147483669" r:id="rId15"/>
    <p:sldLayoutId id="2147483676" r:id="rId16"/>
    <p:sldLayoutId id="2147483761" r:id="rId17"/>
    <p:sldLayoutId id="2147483677" r:id="rId18"/>
    <p:sldLayoutId id="2147483678" r:id="rId19"/>
    <p:sldLayoutId id="2147483670" r:id="rId20"/>
    <p:sldLayoutId id="2147483671" r:id="rId21"/>
    <p:sldLayoutId id="2147483672" r:id="rId22"/>
    <p:sldLayoutId id="2147483673" r:id="rId23"/>
    <p:sldLayoutId id="2147483674" r:id="rId24"/>
  </p:sldLayoutIdLst>
  <p:txStyles>
    <p:titleStyle>
      <a:lvl1pPr algn="l" defTabSz="1306403" rtl="0" eaLnBrk="1" latinLnBrk="0" hangingPunct="1">
        <a:spcBef>
          <a:spcPct val="0"/>
        </a:spcBef>
        <a:buNone/>
        <a:defRPr sz="6000" kern="1200">
          <a:solidFill>
            <a:schemeClr val="accent4"/>
          </a:solidFill>
          <a:latin typeface="Segoe UI Light" pitchFamily="34" charset="0"/>
          <a:ea typeface="+mj-ea"/>
          <a:cs typeface="+mj-cs"/>
        </a:defRPr>
      </a:lvl1pPr>
    </p:titleStyle>
    <p:bodyStyle>
      <a:lvl1pPr marL="489901" indent="-489901" algn="l" defTabSz="1306403" rtl="0" eaLnBrk="1" latinLnBrk="0" hangingPunct="1">
        <a:spcBef>
          <a:spcPct val="20000"/>
        </a:spcBef>
        <a:buFont typeface="Wingdings" pitchFamily="2" charset="2"/>
        <a:buChar char="§"/>
        <a:defRPr sz="4000" kern="1200">
          <a:solidFill>
            <a:schemeClr val="tx1">
              <a:lumMod val="65000"/>
              <a:lumOff val="35000"/>
            </a:schemeClr>
          </a:solidFill>
          <a:latin typeface="Segoe UI Light" pitchFamily="34" charset="0"/>
          <a:ea typeface="+mn-ea"/>
          <a:cs typeface="+mn-cs"/>
        </a:defRPr>
      </a:lvl1pPr>
      <a:lvl2pPr marL="1061453" indent="-408251" algn="l" defTabSz="1306403" rtl="0" eaLnBrk="1" latinLnBrk="0" hangingPunct="1">
        <a:spcBef>
          <a:spcPct val="20000"/>
        </a:spcBef>
        <a:buFont typeface="Wingdings" pitchFamily="2" charset="2"/>
        <a:buChar char="§"/>
        <a:defRPr sz="3600" kern="1200">
          <a:solidFill>
            <a:schemeClr val="tx1">
              <a:lumMod val="65000"/>
              <a:lumOff val="35000"/>
            </a:schemeClr>
          </a:solidFill>
          <a:latin typeface="Segoe UI Light" pitchFamily="34" charset="0"/>
          <a:ea typeface="+mn-ea"/>
          <a:cs typeface="+mn-cs"/>
        </a:defRPr>
      </a:lvl2pPr>
      <a:lvl3pPr marL="1633004"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Light" pitchFamily="34" charset="0"/>
          <a:ea typeface="+mn-ea"/>
          <a:cs typeface="+mn-cs"/>
        </a:defRPr>
      </a:lvl3pPr>
      <a:lvl4pPr marL="2286206"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Light" pitchFamily="34" charset="0"/>
          <a:ea typeface="+mn-ea"/>
          <a:cs typeface="+mn-cs"/>
        </a:defRPr>
      </a:lvl4pPr>
      <a:lvl5pPr marL="2939407"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Light" pitchFamily="34" charset="0"/>
          <a:ea typeface="+mn-ea"/>
          <a:cs typeface="+mn-cs"/>
        </a:defRPr>
      </a:lvl5pPr>
      <a:lvl6pPr marL="3592609"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600" y="226412"/>
            <a:ext cx="13168789" cy="1080869"/>
          </a:xfrm>
          <a:prstGeom prst="rect">
            <a:avLst/>
          </a:prstGeom>
        </p:spPr>
        <p:txBody>
          <a:bodyPr vert="horz" lIns="130640" tIns="65320" rIns="130640" bIns="653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31600" y="1595314"/>
            <a:ext cx="13168789" cy="4605983"/>
          </a:xfrm>
          <a:prstGeom prst="rect">
            <a:avLst/>
          </a:prstGeom>
        </p:spPr>
        <p:txBody>
          <a:bodyPr vert="horz" lIns="130640" tIns="65320" rIns="130640" bIns="653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7" name="Picture 16" descr="logo_big.png"/>
          <p:cNvPicPr>
            <a:picLocks noChangeAspect="1"/>
          </p:cNvPicPr>
          <p:nvPr/>
        </p:nvPicPr>
        <p:blipFill>
          <a:blip r:embed="rId53" cstate="print"/>
          <a:stretch>
            <a:fillRect/>
          </a:stretch>
        </p:blipFill>
        <p:spPr>
          <a:xfrm>
            <a:off x="12644586" y="7180935"/>
            <a:ext cx="1872208" cy="1183131"/>
          </a:xfrm>
          <a:prstGeom prst="rect">
            <a:avLst/>
          </a:prstGeom>
        </p:spPr>
      </p:pic>
      <p:pic>
        <p:nvPicPr>
          <p:cNvPr id="4" name="Picture 3"/>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115194" y="7501436"/>
            <a:ext cx="1296144" cy="645139"/>
          </a:xfrm>
          <a:prstGeom prst="rect">
            <a:avLst/>
          </a:prstGeom>
        </p:spPr>
      </p:pic>
      <p:cxnSp>
        <p:nvCxnSpPr>
          <p:cNvPr id="6" name="Straight Connector 5"/>
          <p:cNvCxnSpPr/>
          <p:nvPr/>
        </p:nvCxnSpPr>
        <p:spPr>
          <a:xfrm>
            <a:off x="-100830" y="0"/>
            <a:ext cx="149056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0830" y="8231188"/>
            <a:ext cx="14905656"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83113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 id="2147483732" r:id="rId46"/>
    <p:sldLayoutId id="2147483733" r:id="rId47"/>
    <p:sldLayoutId id="2147483735" r:id="rId48"/>
    <p:sldLayoutId id="2147483757" r:id="rId49"/>
    <p:sldLayoutId id="2147483759" r:id="rId50"/>
    <p:sldLayoutId id="2147483760" r:id="rId51"/>
  </p:sldLayoutIdLst>
  <p:txStyles>
    <p:titleStyle>
      <a:lvl1pPr algn="l" defTabSz="1306403" rtl="0" eaLnBrk="1" latinLnBrk="0" hangingPunct="1">
        <a:spcBef>
          <a:spcPct val="0"/>
        </a:spcBef>
        <a:buNone/>
        <a:defRPr sz="6000" kern="1200">
          <a:solidFill>
            <a:srgbClr val="8CC640"/>
          </a:solidFill>
          <a:latin typeface="Segoe UI Light" pitchFamily="34" charset="0"/>
          <a:ea typeface="+mj-ea"/>
          <a:cs typeface="+mj-cs"/>
        </a:defRPr>
      </a:lvl1pPr>
    </p:titleStyle>
    <p:bodyStyle>
      <a:lvl1pPr marL="489901" indent="-489901" algn="l" defTabSz="1306403" rtl="0" eaLnBrk="1" latinLnBrk="0" hangingPunct="1">
        <a:spcBef>
          <a:spcPct val="20000"/>
        </a:spcBef>
        <a:buFont typeface="Wingdings" pitchFamily="2" charset="2"/>
        <a:buChar char="§"/>
        <a:defRPr sz="4000" kern="1200">
          <a:solidFill>
            <a:schemeClr val="tx1">
              <a:lumMod val="65000"/>
              <a:lumOff val="35000"/>
            </a:schemeClr>
          </a:solidFill>
          <a:latin typeface="Segoe UI" pitchFamily="34" charset="0"/>
          <a:ea typeface="Segoe UI" pitchFamily="34" charset="0"/>
          <a:cs typeface="Segoe UI" pitchFamily="34" charset="0"/>
        </a:defRPr>
      </a:lvl1pPr>
      <a:lvl2pPr marL="1061453" indent="-408251" algn="l" defTabSz="1306403" rtl="0" eaLnBrk="1" latinLnBrk="0" hangingPunct="1">
        <a:spcBef>
          <a:spcPct val="20000"/>
        </a:spcBef>
        <a:buFont typeface="Wingdings" pitchFamily="2" charset="2"/>
        <a:buChar char="§"/>
        <a:defRPr sz="3600" kern="1200">
          <a:solidFill>
            <a:schemeClr val="tx1">
              <a:lumMod val="65000"/>
              <a:lumOff val="35000"/>
            </a:schemeClr>
          </a:solidFill>
          <a:latin typeface="Segoe UI" pitchFamily="34" charset="0"/>
          <a:ea typeface="Segoe UI" pitchFamily="34" charset="0"/>
          <a:cs typeface="Segoe UI" pitchFamily="34" charset="0"/>
        </a:defRPr>
      </a:lvl2pPr>
      <a:lvl3pPr marL="1633004"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pitchFamily="34" charset="0"/>
          <a:ea typeface="Segoe UI" pitchFamily="34" charset="0"/>
          <a:cs typeface="Segoe UI" pitchFamily="34" charset="0"/>
        </a:defRPr>
      </a:lvl3pPr>
      <a:lvl4pPr marL="2286206"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pitchFamily="34" charset="0"/>
          <a:ea typeface="Segoe UI" pitchFamily="34" charset="0"/>
          <a:cs typeface="Segoe UI" pitchFamily="34" charset="0"/>
        </a:defRPr>
      </a:lvl4pPr>
      <a:lvl5pPr marL="2939407" indent="-326601" algn="l" defTabSz="1306403" rtl="0" eaLnBrk="1" latinLnBrk="0" hangingPunct="1">
        <a:spcBef>
          <a:spcPct val="20000"/>
        </a:spcBef>
        <a:buFont typeface="Wingdings" pitchFamily="2" charset="2"/>
        <a:buChar char="§"/>
        <a:defRPr sz="2400" kern="1200">
          <a:solidFill>
            <a:schemeClr val="tx1">
              <a:lumMod val="65000"/>
              <a:lumOff val="35000"/>
            </a:schemeClr>
          </a:solidFill>
          <a:latin typeface="Segoe UI" pitchFamily="34" charset="0"/>
          <a:ea typeface="Segoe UI" pitchFamily="34" charset="0"/>
          <a:cs typeface="Segoe UI" pitchFamily="34" charset="0"/>
        </a:defRPr>
      </a:lvl5pPr>
      <a:lvl6pPr marL="3592609"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166" y="274376"/>
            <a:ext cx="13383753" cy="897650"/>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623165" y="1737695"/>
            <a:ext cx="13383752" cy="240112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860790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4" r:id="rId7"/>
  </p:sldLayoutIdLst>
  <p:transition>
    <p:fade/>
  </p:transition>
  <p:txStyles>
    <p:titleStyle>
      <a:lvl1pPr algn="l" defTabSz="1097418" rtl="0" eaLnBrk="1" latinLnBrk="0" hangingPunct="1">
        <a:lnSpc>
          <a:spcPct val="90000"/>
        </a:lnSpc>
        <a:spcBef>
          <a:spcPct val="0"/>
        </a:spcBef>
        <a:buNone/>
        <a:defRPr lang="en-US" sz="6481" b="0" kern="1200" cap="none" spc="-120" baseline="0" dirty="0" smtClean="0">
          <a:ln w="3175">
            <a:noFill/>
          </a:ln>
          <a:gradFill flip="none" rotWithShape="1">
            <a:gsLst>
              <a:gs pos="0">
                <a:schemeClr val="tx2"/>
              </a:gs>
              <a:gs pos="86000">
                <a:schemeClr val="tx2"/>
              </a:gs>
            </a:gsLst>
            <a:lin ang="5400000" scaled="0"/>
            <a:tileRect/>
          </a:gradFill>
          <a:effectLst/>
          <a:latin typeface="Segoe UI Light" pitchFamily="34" charset="0"/>
          <a:ea typeface="+mn-ea"/>
          <a:cs typeface="Arial" charset="0"/>
        </a:defRPr>
      </a:lvl1pPr>
    </p:titleStyle>
    <p:bodyStyle>
      <a:lvl1pPr marL="415359" indent="-415359" algn="l" defTabSz="1097418" rtl="0" eaLnBrk="1" latinLnBrk="0" hangingPunct="1">
        <a:lnSpc>
          <a:spcPct val="90000"/>
        </a:lnSpc>
        <a:spcBef>
          <a:spcPct val="20000"/>
        </a:spcBef>
        <a:buSzPct val="90000"/>
        <a:buFont typeface="Arial" pitchFamily="34" charset="0"/>
        <a:buChar char="•"/>
        <a:defRPr sz="3841" kern="1200">
          <a:gradFill>
            <a:gsLst>
              <a:gs pos="0">
                <a:schemeClr val="tx2"/>
              </a:gs>
              <a:gs pos="86000">
                <a:schemeClr val="tx2"/>
              </a:gs>
            </a:gsLst>
            <a:lin ang="5400000" scaled="0"/>
          </a:gradFill>
          <a:latin typeface="+mn-lt"/>
          <a:ea typeface="+mn-ea"/>
          <a:cs typeface="+mn-cs"/>
        </a:defRPr>
      </a:lvl1pPr>
      <a:lvl2pPr marL="756412" indent="-341052" algn="l" defTabSz="1097418" rtl="0" eaLnBrk="1" latinLnBrk="0" hangingPunct="1">
        <a:lnSpc>
          <a:spcPct val="90000"/>
        </a:lnSpc>
        <a:spcBef>
          <a:spcPct val="20000"/>
        </a:spcBef>
        <a:buSzPct val="90000"/>
        <a:buFont typeface="Arial" pitchFamily="34" charset="0"/>
        <a:buChar char="•"/>
        <a:tabLst>
          <a:tab pos="756412" algn="l"/>
        </a:tabLst>
        <a:defRPr sz="3361" kern="1200">
          <a:gradFill>
            <a:gsLst>
              <a:gs pos="0">
                <a:schemeClr val="tx2"/>
              </a:gs>
              <a:gs pos="86000">
                <a:schemeClr val="tx2"/>
              </a:gs>
            </a:gsLst>
            <a:lin ang="5400000" scaled="0"/>
          </a:gradFill>
          <a:latin typeface="+mn-lt"/>
          <a:ea typeface="+mn-ea"/>
          <a:cs typeface="+mn-cs"/>
        </a:defRPr>
      </a:lvl2pPr>
      <a:lvl3pPr marL="1097463" indent="-341052" algn="l" defTabSz="1097418" rtl="0" eaLnBrk="1" latinLnBrk="0" hangingPunct="1">
        <a:lnSpc>
          <a:spcPct val="90000"/>
        </a:lnSpc>
        <a:spcBef>
          <a:spcPct val="20000"/>
        </a:spcBef>
        <a:buSzPct val="90000"/>
        <a:buFont typeface="Arial" pitchFamily="34" charset="0"/>
        <a:buChar char="•"/>
        <a:defRPr sz="2880" kern="1200">
          <a:gradFill>
            <a:gsLst>
              <a:gs pos="0">
                <a:schemeClr val="tx2"/>
              </a:gs>
              <a:gs pos="86000">
                <a:schemeClr val="tx2"/>
              </a:gs>
            </a:gsLst>
            <a:lin ang="5400000" scaled="0"/>
          </a:gradFill>
          <a:latin typeface="+mn-lt"/>
          <a:ea typeface="+mn-ea"/>
          <a:cs typeface="+mn-cs"/>
        </a:defRPr>
      </a:lvl3pPr>
      <a:lvl4pPr marL="1779567" indent="-268650" algn="l" defTabSz="1097418" rtl="0" eaLnBrk="1" latinLnBrk="0" hangingPunct="1">
        <a:lnSpc>
          <a:spcPct val="90000"/>
        </a:lnSpc>
        <a:spcBef>
          <a:spcPct val="20000"/>
        </a:spcBef>
        <a:buSzPct val="90000"/>
        <a:buFont typeface="Arial" pitchFamily="34" charset="0"/>
        <a:buChar char="•"/>
        <a:tabLst>
          <a:tab pos="1097463" algn="l"/>
        </a:tabLst>
        <a:defRPr sz="2400" kern="1200">
          <a:gradFill>
            <a:gsLst>
              <a:gs pos="0">
                <a:schemeClr val="tx2"/>
              </a:gs>
              <a:gs pos="86000">
                <a:schemeClr val="tx2"/>
              </a:gs>
            </a:gsLst>
            <a:lin ang="5400000" scaled="0"/>
          </a:gradFill>
          <a:latin typeface="+mn-lt"/>
          <a:ea typeface="+mn-ea"/>
          <a:cs typeface="+mn-cs"/>
        </a:defRPr>
      </a:lvl4pPr>
      <a:lvl5pPr marL="2055838" indent="-276272" algn="l" defTabSz="109741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418" rtl="0" eaLnBrk="1" latinLnBrk="0" hangingPunct="1">
        <a:defRPr sz="2160" kern="1200">
          <a:solidFill>
            <a:schemeClr val="tx1"/>
          </a:solidFill>
          <a:latin typeface="+mn-lt"/>
          <a:ea typeface="+mn-ea"/>
          <a:cs typeface="+mn-cs"/>
        </a:defRPr>
      </a:lvl1pPr>
      <a:lvl2pPr marL="548710" algn="l" defTabSz="1097418" rtl="0" eaLnBrk="1" latinLnBrk="0" hangingPunct="1">
        <a:defRPr sz="2160" kern="1200">
          <a:solidFill>
            <a:schemeClr val="tx1"/>
          </a:solidFill>
          <a:latin typeface="+mn-lt"/>
          <a:ea typeface="+mn-ea"/>
          <a:cs typeface="+mn-cs"/>
        </a:defRPr>
      </a:lvl2pPr>
      <a:lvl3pPr marL="1097418" algn="l" defTabSz="1097418" rtl="0" eaLnBrk="1" latinLnBrk="0" hangingPunct="1">
        <a:defRPr sz="2160" kern="1200">
          <a:solidFill>
            <a:schemeClr val="tx1"/>
          </a:solidFill>
          <a:latin typeface="+mn-lt"/>
          <a:ea typeface="+mn-ea"/>
          <a:cs typeface="+mn-cs"/>
        </a:defRPr>
      </a:lvl3pPr>
      <a:lvl4pPr marL="1646128" algn="l" defTabSz="1097418" rtl="0" eaLnBrk="1" latinLnBrk="0" hangingPunct="1">
        <a:defRPr sz="2160" kern="1200">
          <a:solidFill>
            <a:schemeClr val="tx1"/>
          </a:solidFill>
          <a:latin typeface="+mn-lt"/>
          <a:ea typeface="+mn-ea"/>
          <a:cs typeface="+mn-cs"/>
        </a:defRPr>
      </a:lvl4pPr>
      <a:lvl5pPr marL="2194838" algn="l" defTabSz="1097418" rtl="0" eaLnBrk="1" latinLnBrk="0" hangingPunct="1">
        <a:defRPr sz="2160" kern="1200">
          <a:solidFill>
            <a:schemeClr val="tx1"/>
          </a:solidFill>
          <a:latin typeface="+mn-lt"/>
          <a:ea typeface="+mn-ea"/>
          <a:cs typeface="+mn-cs"/>
        </a:defRPr>
      </a:lvl5pPr>
      <a:lvl6pPr marL="2743548" algn="l" defTabSz="1097418" rtl="0" eaLnBrk="1" latinLnBrk="0" hangingPunct="1">
        <a:defRPr sz="2160" kern="1200">
          <a:solidFill>
            <a:schemeClr val="tx1"/>
          </a:solidFill>
          <a:latin typeface="+mn-lt"/>
          <a:ea typeface="+mn-ea"/>
          <a:cs typeface="+mn-cs"/>
        </a:defRPr>
      </a:lvl6pPr>
      <a:lvl7pPr marL="3292257" algn="l" defTabSz="1097418" rtl="0" eaLnBrk="1" latinLnBrk="0" hangingPunct="1">
        <a:defRPr sz="2160" kern="1200">
          <a:solidFill>
            <a:schemeClr val="tx1"/>
          </a:solidFill>
          <a:latin typeface="+mn-lt"/>
          <a:ea typeface="+mn-ea"/>
          <a:cs typeface="+mn-cs"/>
        </a:defRPr>
      </a:lvl7pPr>
      <a:lvl8pPr marL="3840966" algn="l" defTabSz="1097418" rtl="0" eaLnBrk="1" latinLnBrk="0" hangingPunct="1">
        <a:defRPr sz="2160" kern="1200">
          <a:solidFill>
            <a:schemeClr val="tx1"/>
          </a:solidFill>
          <a:latin typeface="+mn-lt"/>
          <a:ea typeface="+mn-ea"/>
          <a:cs typeface="+mn-cs"/>
        </a:defRPr>
      </a:lvl8pPr>
      <a:lvl9pPr marL="4389676" algn="l" defTabSz="1097418"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165" y="274373"/>
            <a:ext cx="13383753" cy="897650"/>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623165" y="1737695"/>
            <a:ext cx="13383752" cy="240112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8447768"/>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Lst>
  <p:transition>
    <p:fade/>
  </p:transition>
  <p:txStyles>
    <p:titleStyle>
      <a:lvl1pPr algn="l" defTabSz="1097418" rtl="0" eaLnBrk="1" latinLnBrk="0" hangingPunct="1">
        <a:lnSpc>
          <a:spcPct val="90000"/>
        </a:lnSpc>
        <a:spcBef>
          <a:spcPct val="0"/>
        </a:spcBef>
        <a:buNone/>
        <a:defRPr lang="en-US" sz="6481" b="0" kern="1200" cap="none" spc="-12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415359" indent="-415359" algn="l" defTabSz="1097418" rtl="0" eaLnBrk="1" latinLnBrk="0" hangingPunct="1">
        <a:lnSpc>
          <a:spcPct val="90000"/>
        </a:lnSpc>
        <a:spcBef>
          <a:spcPct val="20000"/>
        </a:spcBef>
        <a:buSzPct val="90000"/>
        <a:buFont typeface="Arial" pitchFamily="34" charset="0"/>
        <a:buChar char="•"/>
        <a:defRPr sz="3841" kern="1200">
          <a:gradFill>
            <a:gsLst>
              <a:gs pos="0">
                <a:schemeClr val="tx2"/>
              </a:gs>
              <a:gs pos="86000">
                <a:schemeClr val="tx2"/>
              </a:gs>
            </a:gsLst>
            <a:lin ang="5400000" scaled="0"/>
          </a:gradFill>
          <a:latin typeface="+mn-lt"/>
          <a:ea typeface="+mn-ea"/>
          <a:cs typeface="+mn-cs"/>
        </a:defRPr>
      </a:lvl1pPr>
      <a:lvl2pPr marL="756412" indent="-341052" algn="l" defTabSz="1097418" rtl="0" eaLnBrk="1" latinLnBrk="0" hangingPunct="1">
        <a:lnSpc>
          <a:spcPct val="90000"/>
        </a:lnSpc>
        <a:spcBef>
          <a:spcPct val="20000"/>
        </a:spcBef>
        <a:buSzPct val="90000"/>
        <a:buFont typeface="Arial" pitchFamily="34" charset="0"/>
        <a:buChar char="•"/>
        <a:tabLst>
          <a:tab pos="756412" algn="l"/>
        </a:tabLst>
        <a:defRPr sz="3361" kern="1200">
          <a:gradFill>
            <a:gsLst>
              <a:gs pos="0">
                <a:schemeClr val="tx2"/>
              </a:gs>
              <a:gs pos="86000">
                <a:schemeClr val="tx2"/>
              </a:gs>
            </a:gsLst>
            <a:lin ang="5400000" scaled="0"/>
          </a:gradFill>
          <a:latin typeface="+mn-lt"/>
          <a:ea typeface="+mn-ea"/>
          <a:cs typeface="+mn-cs"/>
        </a:defRPr>
      </a:lvl2pPr>
      <a:lvl3pPr marL="1097463" indent="-341052" algn="l" defTabSz="1097418" rtl="0" eaLnBrk="1" latinLnBrk="0" hangingPunct="1">
        <a:lnSpc>
          <a:spcPct val="90000"/>
        </a:lnSpc>
        <a:spcBef>
          <a:spcPct val="20000"/>
        </a:spcBef>
        <a:buSzPct val="90000"/>
        <a:buFont typeface="Arial" pitchFamily="34" charset="0"/>
        <a:buChar char="•"/>
        <a:defRPr sz="2880" kern="1200">
          <a:gradFill>
            <a:gsLst>
              <a:gs pos="0">
                <a:schemeClr val="tx2"/>
              </a:gs>
              <a:gs pos="86000">
                <a:schemeClr val="tx2"/>
              </a:gs>
            </a:gsLst>
            <a:lin ang="5400000" scaled="0"/>
          </a:gradFill>
          <a:latin typeface="+mn-lt"/>
          <a:ea typeface="+mn-ea"/>
          <a:cs typeface="+mn-cs"/>
        </a:defRPr>
      </a:lvl3pPr>
      <a:lvl4pPr marL="1779567" indent="-268650" algn="l" defTabSz="1097418" rtl="0" eaLnBrk="1" latinLnBrk="0" hangingPunct="1">
        <a:lnSpc>
          <a:spcPct val="90000"/>
        </a:lnSpc>
        <a:spcBef>
          <a:spcPct val="20000"/>
        </a:spcBef>
        <a:buSzPct val="90000"/>
        <a:buFont typeface="Arial" pitchFamily="34" charset="0"/>
        <a:buChar char="•"/>
        <a:tabLst>
          <a:tab pos="1097463" algn="l"/>
        </a:tabLst>
        <a:defRPr sz="2400" kern="1200">
          <a:gradFill>
            <a:gsLst>
              <a:gs pos="0">
                <a:schemeClr val="tx2"/>
              </a:gs>
              <a:gs pos="86000">
                <a:schemeClr val="tx2"/>
              </a:gs>
            </a:gsLst>
            <a:lin ang="5400000" scaled="0"/>
          </a:gradFill>
          <a:latin typeface="+mn-lt"/>
          <a:ea typeface="+mn-ea"/>
          <a:cs typeface="+mn-cs"/>
        </a:defRPr>
      </a:lvl4pPr>
      <a:lvl5pPr marL="2055838" indent="-276272" algn="l" defTabSz="109741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418" rtl="0" eaLnBrk="1" latinLnBrk="0" hangingPunct="1">
        <a:defRPr sz="2160" kern="1200">
          <a:solidFill>
            <a:schemeClr val="tx1"/>
          </a:solidFill>
          <a:latin typeface="+mn-lt"/>
          <a:ea typeface="+mn-ea"/>
          <a:cs typeface="+mn-cs"/>
        </a:defRPr>
      </a:lvl1pPr>
      <a:lvl2pPr marL="548710" algn="l" defTabSz="1097418" rtl="0" eaLnBrk="1" latinLnBrk="0" hangingPunct="1">
        <a:defRPr sz="2160" kern="1200">
          <a:solidFill>
            <a:schemeClr val="tx1"/>
          </a:solidFill>
          <a:latin typeface="+mn-lt"/>
          <a:ea typeface="+mn-ea"/>
          <a:cs typeface="+mn-cs"/>
        </a:defRPr>
      </a:lvl2pPr>
      <a:lvl3pPr marL="1097418" algn="l" defTabSz="1097418" rtl="0" eaLnBrk="1" latinLnBrk="0" hangingPunct="1">
        <a:defRPr sz="2160" kern="1200">
          <a:solidFill>
            <a:schemeClr val="tx1"/>
          </a:solidFill>
          <a:latin typeface="+mn-lt"/>
          <a:ea typeface="+mn-ea"/>
          <a:cs typeface="+mn-cs"/>
        </a:defRPr>
      </a:lvl3pPr>
      <a:lvl4pPr marL="1646128" algn="l" defTabSz="1097418" rtl="0" eaLnBrk="1" latinLnBrk="0" hangingPunct="1">
        <a:defRPr sz="2160" kern="1200">
          <a:solidFill>
            <a:schemeClr val="tx1"/>
          </a:solidFill>
          <a:latin typeface="+mn-lt"/>
          <a:ea typeface="+mn-ea"/>
          <a:cs typeface="+mn-cs"/>
        </a:defRPr>
      </a:lvl4pPr>
      <a:lvl5pPr marL="2194838" algn="l" defTabSz="1097418" rtl="0" eaLnBrk="1" latinLnBrk="0" hangingPunct="1">
        <a:defRPr sz="2160" kern="1200">
          <a:solidFill>
            <a:schemeClr val="tx1"/>
          </a:solidFill>
          <a:latin typeface="+mn-lt"/>
          <a:ea typeface="+mn-ea"/>
          <a:cs typeface="+mn-cs"/>
        </a:defRPr>
      </a:lvl5pPr>
      <a:lvl6pPr marL="2743548" algn="l" defTabSz="1097418" rtl="0" eaLnBrk="1" latinLnBrk="0" hangingPunct="1">
        <a:defRPr sz="2160" kern="1200">
          <a:solidFill>
            <a:schemeClr val="tx1"/>
          </a:solidFill>
          <a:latin typeface="+mn-lt"/>
          <a:ea typeface="+mn-ea"/>
          <a:cs typeface="+mn-cs"/>
        </a:defRPr>
      </a:lvl6pPr>
      <a:lvl7pPr marL="3292257" algn="l" defTabSz="1097418" rtl="0" eaLnBrk="1" latinLnBrk="0" hangingPunct="1">
        <a:defRPr sz="2160" kern="1200">
          <a:solidFill>
            <a:schemeClr val="tx1"/>
          </a:solidFill>
          <a:latin typeface="+mn-lt"/>
          <a:ea typeface="+mn-ea"/>
          <a:cs typeface="+mn-cs"/>
        </a:defRPr>
      </a:lvl7pPr>
      <a:lvl8pPr marL="3840966" algn="l" defTabSz="1097418" rtl="0" eaLnBrk="1" latinLnBrk="0" hangingPunct="1">
        <a:defRPr sz="2160" kern="1200">
          <a:solidFill>
            <a:schemeClr val="tx1"/>
          </a:solidFill>
          <a:latin typeface="+mn-lt"/>
          <a:ea typeface="+mn-ea"/>
          <a:cs typeface="+mn-cs"/>
        </a:defRPr>
      </a:lvl8pPr>
      <a:lvl9pPr marL="4389676" algn="l" defTabSz="1097418"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hyperlink" Target="http://aka.ms/treasure28" TargetMode="External"/><Relationship Id="rId2" Type="http://schemas.openxmlformats.org/officeDocument/2006/relationships/hyperlink" Target="http://aka.ms/VS11ALMVM" TargetMode="External"/><Relationship Id="rId1" Type="http://schemas.openxmlformats.org/officeDocument/2006/relationships/slideLayout" Target="../slideLayouts/slideLayout72.xml"/><Relationship Id="rId5" Type="http://schemas.openxmlformats.org/officeDocument/2006/relationships/hyperlink" Target="http://tinyurl.com/BMTFSLab" TargetMode="External"/><Relationship Id="rId4" Type="http://schemas.openxmlformats.org/officeDocument/2006/relationships/hyperlink" Target="http://aka.ms/treasure32"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blackmarble.co.uk/events" TargetMode="Externa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5.png"/><Relationship Id="rId1" Type="http://schemas.openxmlformats.org/officeDocument/2006/relationships/slideLayout" Target="../slideLayouts/slideLayout73.xml"/><Relationship Id="rId6" Type="http://schemas.openxmlformats.org/officeDocument/2006/relationships/image" Target="../media/image37.png"/><Relationship Id="rId5" Type="http://schemas.microsoft.com/office/2007/relationships/hdphoto" Target="../media/hdphoto2.wdp"/><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5.png"/><Relationship Id="rId1" Type="http://schemas.openxmlformats.org/officeDocument/2006/relationships/slideLayout" Target="../slideLayouts/slideLayout73.xml"/><Relationship Id="rId6" Type="http://schemas.openxmlformats.org/officeDocument/2006/relationships/image" Target="../media/image37.png"/><Relationship Id="rId5" Type="http://schemas.microsoft.com/office/2007/relationships/hdphoto" Target="../media/hdphoto2.wdp"/><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Tips for Visual Studio Lab Management</a:t>
            </a:r>
            <a:endParaRPr lang="en-US" dirty="0"/>
          </a:p>
        </p:txBody>
      </p:sp>
      <p:sp>
        <p:nvSpPr>
          <p:cNvPr id="3" name="Text Placeholder 2"/>
          <p:cNvSpPr>
            <a:spLocks noGrp="1"/>
          </p:cNvSpPr>
          <p:nvPr>
            <p:ph type="body" idx="1"/>
          </p:nvPr>
        </p:nvSpPr>
        <p:spPr>
          <a:xfrm>
            <a:off x="789212" y="1667322"/>
            <a:ext cx="13609512" cy="1656184"/>
          </a:xfrm>
        </p:spPr>
        <p:txBody>
          <a:bodyPr>
            <a:normAutofit/>
          </a:bodyPr>
          <a:lstStyle/>
          <a:p>
            <a:endParaRPr lang="en-GB" b="1" dirty="0">
              <a:solidFill>
                <a:srgbClr val="00B0F0"/>
              </a:solidFill>
            </a:endParaRPr>
          </a:p>
        </p:txBody>
      </p:sp>
    </p:spTree>
    <p:extLst>
      <p:ext uri="{BB962C8B-B14F-4D97-AF65-F5344CB8AC3E}">
        <p14:creationId xmlns:p14="http://schemas.microsoft.com/office/powerpoint/2010/main" val="35621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Tips</a:t>
            </a:r>
          </a:p>
        </p:txBody>
      </p:sp>
      <p:sp>
        <p:nvSpPr>
          <p:cNvPr id="4" name="Content Placeholder 3"/>
          <p:cNvSpPr>
            <a:spLocks noGrp="1"/>
          </p:cNvSpPr>
          <p:nvPr>
            <p:ph idx="1"/>
          </p:nvPr>
        </p:nvSpPr>
        <p:spPr/>
        <p:txBody>
          <a:bodyPr>
            <a:noAutofit/>
          </a:bodyPr>
          <a:lstStyle/>
          <a:p>
            <a:r>
              <a:rPr lang="en-GB" sz="3600" dirty="0"/>
              <a:t>Important to consider governance</a:t>
            </a:r>
          </a:p>
          <a:p>
            <a:r>
              <a:rPr lang="en-GB" sz="3600" dirty="0"/>
              <a:t>Think about dedicated host groups to separate the Lab Management from other VMs</a:t>
            </a:r>
          </a:p>
          <a:p>
            <a:r>
              <a:rPr lang="en-GB" sz="3600" dirty="0"/>
              <a:t>Don’t try to be clever, and be patient </a:t>
            </a:r>
          </a:p>
          <a:p>
            <a:r>
              <a:rPr lang="en-GB" sz="3600" dirty="0"/>
              <a:t>Don’t tinker in SCVMM let Lab Management automation do the work if possible (but you will need to tinker!)</a:t>
            </a:r>
          </a:p>
          <a:p>
            <a:r>
              <a:rPr lang="en-GB" sz="3600" dirty="0"/>
              <a:t>Remember even if you don’t have Hyper-V you can still run standard environments </a:t>
            </a:r>
          </a:p>
        </p:txBody>
      </p:sp>
    </p:spTree>
    <p:extLst>
      <p:ext uri="{BB962C8B-B14F-4D97-AF65-F5344CB8AC3E}">
        <p14:creationId xmlns:p14="http://schemas.microsoft.com/office/powerpoint/2010/main" val="323604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Resources</a:t>
            </a:r>
          </a:p>
        </p:txBody>
      </p:sp>
      <p:sp>
        <p:nvSpPr>
          <p:cNvPr id="4" name="Content Placeholder 3"/>
          <p:cNvSpPr>
            <a:spLocks noGrp="1"/>
          </p:cNvSpPr>
          <p:nvPr>
            <p:ph idx="1"/>
          </p:nvPr>
        </p:nvSpPr>
        <p:spPr/>
        <p:txBody>
          <a:bodyPr>
            <a:normAutofit fontScale="55000" lnSpcReduction="20000"/>
          </a:bodyPr>
          <a:lstStyle/>
          <a:p>
            <a:pPr marL="0" indent="0">
              <a:buNone/>
            </a:pPr>
            <a:r>
              <a:rPr lang="en-GB" sz="5800" dirty="0"/>
              <a:t>Brian Keller’s TFS 2012 VM</a:t>
            </a:r>
          </a:p>
          <a:p>
            <a:pPr marL="0" indent="0">
              <a:buNone/>
            </a:pPr>
            <a:r>
              <a:rPr lang="en-GB" dirty="0">
                <a:hlinkClick r:id="rId2"/>
              </a:rPr>
              <a:t>http://aka.ms/VS11ALMVM</a:t>
            </a:r>
            <a:r>
              <a:rPr lang="en-GB" dirty="0"/>
              <a:t> </a:t>
            </a:r>
            <a:br>
              <a:rPr lang="en-GB" dirty="0"/>
            </a:br>
            <a:endParaRPr lang="en-GB" dirty="0"/>
          </a:p>
          <a:p>
            <a:pPr marL="0" indent="0">
              <a:buNone/>
            </a:pPr>
            <a:r>
              <a:rPr lang="en-GB" sz="5800" dirty="0"/>
              <a:t>ALM Rangers Lab Management Guide</a:t>
            </a:r>
          </a:p>
          <a:p>
            <a:pPr marL="0" indent="0">
              <a:buNone/>
            </a:pPr>
            <a:r>
              <a:rPr lang="en-GB" dirty="0">
                <a:hlinkClick r:id="rId3"/>
              </a:rPr>
              <a:t>http://aka.ms/treasure28</a:t>
            </a:r>
            <a:r>
              <a:rPr lang="en-GB" dirty="0"/>
              <a:t> </a:t>
            </a:r>
            <a:br>
              <a:rPr lang="en-GB" dirty="0"/>
            </a:br>
            <a:endParaRPr lang="en-GB" dirty="0"/>
          </a:p>
          <a:p>
            <a:pPr marL="0" indent="0">
              <a:buNone/>
            </a:pPr>
            <a:r>
              <a:rPr lang="en-GB" sz="5800" dirty="0"/>
              <a:t>ALM Rangers VM Factory</a:t>
            </a:r>
          </a:p>
          <a:p>
            <a:pPr marL="0" indent="0">
              <a:buNone/>
            </a:pPr>
            <a:r>
              <a:rPr lang="en-GB" dirty="0">
                <a:hlinkClick r:id="rId4"/>
              </a:rPr>
              <a:t>http://aka.ms/treasure32</a:t>
            </a:r>
            <a:br>
              <a:rPr lang="en-GB" dirty="0"/>
            </a:br>
            <a:endParaRPr lang="en-GB" dirty="0"/>
          </a:p>
          <a:p>
            <a:pPr marL="0" indent="0">
              <a:buNone/>
            </a:pPr>
            <a:r>
              <a:rPr lang="en-GB" sz="5800" dirty="0" err="1"/>
              <a:t>Techday</a:t>
            </a:r>
            <a:r>
              <a:rPr lang="en-GB" sz="5800" dirty="0"/>
              <a:t> 2010 – End to end demo of Lab Management</a:t>
            </a:r>
          </a:p>
          <a:p>
            <a:pPr marL="0" indent="0">
              <a:buNone/>
            </a:pPr>
            <a:r>
              <a:rPr lang="en-GB" dirty="0">
                <a:hlinkClick r:id="rId5"/>
              </a:rPr>
              <a:t>http://tinyurl.com/BMTFSLab</a:t>
            </a:r>
            <a:r>
              <a:rPr lang="en-GB" dirty="0"/>
              <a:t>  </a:t>
            </a:r>
          </a:p>
        </p:txBody>
      </p:sp>
    </p:spTree>
    <p:extLst>
      <p:ext uri="{BB962C8B-B14F-4D97-AF65-F5344CB8AC3E}">
        <p14:creationId xmlns:p14="http://schemas.microsoft.com/office/powerpoint/2010/main" val="42671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Forthcoming Events</a:t>
            </a:r>
          </a:p>
        </p:txBody>
      </p:sp>
      <p:sp>
        <p:nvSpPr>
          <p:cNvPr id="3" name="Content Placeholder 2"/>
          <p:cNvSpPr>
            <a:spLocks noGrp="1"/>
          </p:cNvSpPr>
          <p:nvPr>
            <p:ph idx="1"/>
          </p:nvPr>
        </p:nvSpPr>
        <p:spPr>
          <a:xfrm>
            <a:off x="1123306" y="6502996"/>
            <a:ext cx="13168789" cy="1728192"/>
          </a:xfrm>
        </p:spPr>
        <p:txBody>
          <a:bodyPr>
            <a:normAutofit/>
          </a:bodyPr>
          <a:lstStyle/>
          <a:p>
            <a:pPr marL="0" indent="0">
              <a:buNone/>
            </a:pPr>
            <a:r>
              <a:rPr lang="en-GB" sz="2800" dirty="0"/>
              <a:t>For more details or to book see  </a:t>
            </a:r>
            <a:r>
              <a:rPr lang="en-GB" sz="2800" dirty="0">
                <a:hlinkClick r:id="rId2"/>
              </a:rPr>
              <a:t>http://www.blackmarble.co.uk/events</a:t>
            </a:r>
            <a:r>
              <a:rPr lang="en-GB" sz="2800" dirty="0"/>
              <a:t> </a:t>
            </a:r>
          </a:p>
        </p:txBody>
      </p:sp>
      <p:graphicFrame>
        <p:nvGraphicFramePr>
          <p:cNvPr id="4" name="Table 3"/>
          <p:cNvGraphicFramePr>
            <a:graphicFrameLocks noGrp="1"/>
          </p:cNvGraphicFramePr>
          <p:nvPr>
            <p:extLst>
              <p:ext uri="{D42A27DB-BD31-4B8C-83A1-F6EECF244321}">
                <p14:modId xmlns:p14="http://schemas.microsoft.com/office/powerpoint/2010/main" val="3390141157"/>
              </p:ext>
            </p:extLst>
          </p:nvPr>
        </p:nvGraphicFramePr>
        <p:xfrm>
          <a:off x="907282" y="2031905"/>
          <a:ext cx="12673409" cy="4023360"/>
        </p:xfrm>
        <a:graphic>
          <a:graphicData uri="http://schemas.openxmlformats.org/drawingml/2006/table">
            <a:tbl>
              <a:tblPr firstRow="1" bandRow="1">
                <a:tableStyleId>{5C22544A-7EE6-4342-B048-85BDC9FD1C3A}</a:tableStyleId>
              </a:tblPr>
              <a:tblGrid>
                <a:gridCol w="7128792">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2160241">
                  <a:extLst>
                    <a:ext uri="{9D8B030D-6E8A-4147-A177-3AD203B41FA5}">
                      <a16:colId xmlns:a16="http://schemas.microsoft.com/office/drawing/2014/main" val="20002"/>
                    </a:ext>
                  </a:extLst>
                </a:gridCol>
              </a:tblGrid>
              <a:tr h="370840">
                <a:tc>
                  <a:txBody>
                    <a:bodyPr/>
                    <a:lstStyle/>
                    <a:p>
                      <a:pPr algn="ctr"/>
                      <a:r>
                        <a:rPr lang="en-GB" dirty="0">
                          <a:latin typeface="Segoe UI" panose="020B0502040204020203" pitchFamily="34" charset="0"/>
                          <a:cs typeface="Segoe UI" panose="020B0502040204020203" pitchFamily="34" charset="0"/>
                        </a:rPr>
                        <a:t>What?</a:t>
                      </a:r>
                    </a:p>
                  </a:txBody>
                  <a:tcPr/>
                </a:tc>
                <a:tc>
                  <a:txBody>
                    <a:bodyPr/>
                    <a:lstStyle/>
                    <a:p>
                      <a:pPr algn="ctr"/>
                      <a:r>
                        <a:rPr lang="en-GB" dirty="0">
                          <a:latin typeface="Segoe UI" panose="020B0502040204020203" pitchFamily="34" charset="0"/>
                          <a:cs typeface="Segoe UI" panose="020B0502040204020203" pitchFamily="34" charset="0"/>
                        </a:rPr>
                        <a:t>Where?</a:t>
                      </a:r>
                    </a:p>
                  </a:txBody>
                  <a:tcPr/>
                </a:tc>
                <a:tc>
                  <a:txBody>
                    <a:bodyPr/>
                    <a:lstStyle/>
                    <a:p>
                      <a:pPr algn="ctr"/>
                      <a:r>
                        <a:rPr lang="en-GB" dirty="0">
                          <a:latin typeface="Segoe UI" panose="020B0502040204020203" pitchFamily="34" charset="0"/>
                          <a:cs typeface="Segoe UI" panose="020B0502040204020203" pitchFamily="34" charset="0"/>
                        </a:rPr>
                        <a:t>When?</a:t>
                      </a:r>
                    </a:p>
                  </a:txBody>
                  <a:tcPr/>
                </a:tc>
                <a:extLst>
                  <a:ext uri="{0D108BD9-81ED-4DB2-BD59-A6C34878D82A}">
                    <a16:rowId xmlns:a16="http://schemas.microsoft.com/office/drawing/2014/main" val="10000"/>
                  </a:ext>
                </a:extLst>
              </a:tr>
              <a:tr h="370840">
                <a:tc>
                  <a:txBody>
                    <a:bodyPr/>
                    <a:lstStyle/>
                    <a:p>
                      <a:pPr algn="ctr"/>
                      <a:r>
                        <a:rPr lang="en-GB" dirty="0">
                          <a:latin typeface="Segoe UI" panose="020B0502040204020203" pitchFamily="34" charset="0"/>
                          <a:cs typeface="Segoe UI" panose="020B0502040204020203" pitchFamily="34" charset="0"/>
                        </a:rPr>
                        <a:t>Global Windows Azure </a:t>
                      </a:r>
                      <a:r>
                        <a:rPr lang="en-GB" dirty="0" err="1">
                          <a:latin typeface="Segoe UI" panose="020B0502040204020203" pitchFamily="34" charset="0"/>
                          <a:cs typeface="Segoe UI" panose="020B0502040204020203" pitchFamily="34" charset="0"/>
                        </a:rPr>
                        <a:t>Bootcamp</a:t>
                      </a:r>
                      <a:endParaRPr lang="en-GB" dirty="0">
                        <a:latin typeface="Segoe UI" panose="020B0502040204020203" pitchFamily="34" charset="0"/>
                        <a:cs typeface="Segoe UI" panose="020B0502040204020203" pitchFamily="34" charset="0"/>
                      </a:endParaRPr>
                    </a:p>
                    <a:p>
                      <a:pPr algn="ctr"/>
                      <a:endParaRPr lang="en-GB"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Black Marble’s office</a:t>
                      </a:r>
                    </a:p>
                  </a:txBody>
                  <a:tcPr/>
                </a:tc>
                <a:tc>
                  <a:txBody>
                    <a:bodyPr/>
                    <a:lstStyle/>
                    <a:p>
                      <a:pPr algn="ctr"/>
                      <a:r>
                        <a:rPr lang="en-GB" dirty="0">
                          <a:latin typeface="Segoe UI" panose="020B0502040204020203" pitchFamily="34" charset="0"/>
                          <a:cs typeface="Segoe UI" panose="020B0502040204020203" pitchFamily="34" charset="0"/>
                        </a:rPr>
                        <a:t>27 April</a:t>
                      </a:r>
                    </a:p>
                  </a:txBody>
                  <a:tcPr/>
                </a:tc>
                <a:extLst>
                  <a:ext uri="{0D108BD9-81ED-4DB2-BD59-A6C34878D82A}">
                    <a16:rowId xmlns:a16="http://schemas.microsoft.com/office/drawing/2014/main" val="10001"/>
                  </a:ext>
                </a:extLst>
              </a:tr>
              <a:tr h="370840">
                <a:tc>
                  <a:txBody>
                    <a:bodyPr/>
                    <a:lstStyle/>
                    <a:p>
                      <a:pPr algn="ctr"/>
                      <a:r>
                        <a:rPr lang="en-GB" dirty="0">
                          <a:latin typeface="Segoe UI" panose="020B0502040204020203" pitchFamily="34" charset="0"/>
                          <a:cs typeface="Segoe UI" panose="020B0502040204020203" pitchFamily="34" charset="0"/>
                        </a:rPr>
                        <a:t>Introduction to Windows Azure Mobile Services</a:t>
                      </a:r>
                    </a:p>
                    <a:p>
                      <a:pPr algn="ctr"/>
                      <a:endParaRPr lang="en-GB"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Webinar</a:t>
                      </a:r>
                    </a:p>
                  </a:txBody>
                  <a:tcPr/>
                </a:tc>
                <a:tc>
                  <a:txBody>
                    <a:bodyPr/>
                    <a:lstStyle/>
                    <a:p>
                      <a:pPr algn="ctr"/>
                      <a:r>
                        <a:rPr lang="en-GB" dirty="0">
                          <a:latin typeface="Segoe UI" panose="020B0502040204020203" pitchFamily="34" charset="0"/>
                          <a:cs typeface="Segoe UI" panose="020B0502040204020203" pitchFamily="34" charset="0"/>
                        </a:rPr>
                        <a:t>30 April</a:t>
                      </a:r>
                    </a:p>
                  </a:txBody>
                  <a:tcPr/>
                </a:tc>
                <a:extLst>
                  <a:ext uri="{0D108BD9-81ED-4DB2-BD59-A6C34878D82A}">
                    <a16:rowId xmlns:a16="http://schemas.microsoft.com/office/drawing/2014/main" val="10002"/>
                  </a:ext>
                </a:extLst>
              </a:tr>
              <a:tr h="370840">
                <a:tc>
                  <a:txBody>
                    <a:bodyPr/>
                    <a:lstStyle/>
                    <a:p>
                      <a:pPr algn="ctr"/>
                      <a:r>
                        <a:rPr lang="en-GB" dirty="0">
                          <a:latin typeface="Segoe UI" panose="020B0502040204020203" pitchFamily="34" charset="0"/>
                          <a:cs typeface="Segoe UI" panose="020B0502040204020203" pitchFamily="34" charset="0"/>
                        </a:rPr>
                        <a:t>Introduction to Service Bus</a:t>
                      </a:r>
                    </a:p>
                    <a:p>
                      <a:pPr algn="ctr"/>
                      <a:endParaRPr lang="en-GB"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Webinar</a:t>
                      </a:r>
                    </a:p>
                  </a:txBody>
                  <a:tcPr/>
                </a:tc>
                <a:tc>
                  <a:txBody>
                    <a:bodyPr/>
                    <a:lstStyle/>
                    <a:p>
                      <a:pPr algn="ctr"/>
                      <a:r>
                        <a:rPr lang="en-GB" dirty="0">
                          <a:latin typeface="Segoe UI" panose="020B0502040204020203" pitchFamily="34" charset="0"/>
                          <a:cs typeface="Segoe UI" panose="020B0502040204020203" pitchFamily="34" charset="0"/>
                        </a:rPr>
                        <a:t>11 June</a:t>
                      </a:r>
                    </a:p>
                  </a:txBody>
                  <a:tcPr/>
                </a:tc>
                <a:extLst>
                  <a:ext uri="{0D108BD9-81ED-4DB2-BD59-A6C34878D82A}">
                    <a16:rowId xmlns:a16="http://schemas.microsoft.com/office/drawing/2014/main" val="10003"/>
                  </a:ext>
                </a:extLst>
              </a:tr>
              <a:tr h="370840">
                <a:tc>
                  <a:txBody>
                    <a:bodyPr/>
                    <a:lstStyle/>
                    <a:p>
                      <a:pPr algn="ctr"/>
                      <a:r>
                        <a:rPr lang="en-GB" dirty="0" err="1">
                          <a:latin typeface="Segoe UI" panose="020B0502040204020203" pitchFamily="34" charset="0"/>
                          <a:cs typeface="Segoe UI" panose="020B0502040204020203" pitchFamily="34" charset="0"/>
                        </a:rPr>
                        <a:t>DevOps</a:t>
                      </a:r>
                      <a:r>
                        <a:rPr lang="en-GB" dirty="0">
                          <a:latin typeface="Segoe UI" panose="020B0502040204020203" pitchFamily="34" charset="0"/>
                          <a:cs typeface="Segoe UI" panose="020B0502040204020203" pitchFamily="34" charset="0"/>
                        </a:rPr>
                        <a:t> with Visual Studio TFS</a:t>
                      </a:r>
                    </a:p>
                    <a:p>
                      <a:pPr algn="ctr"/>
                      <a:endParaRPr lang="en-GB"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Webinar</a:t>
                      </a:r>
                    </a:p>
                  </a:txBody>
                  <a:tcPr/>
                </a:tc>
                <a:tc>
                  <a:txBody>
                    <a:bodyPr/>
                    <a:lstStyle/>
                    <a:p>
                      <a:pPr algn="ctr"/>
                      <a:r>
                        <a:rPr lang="en-GB" dirty="0">
                          <a:latin typeface="Segoe UI" panose="020B0502040204020203" pitchFamily="34" charset="0"/>
                          <a:cs typeface="Segoe UI" panose="020B0502040204020203" pitchFamily="34" charset="0"/>
                        </a:rPr>
                        <a:t>18 June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658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02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 name="TextBox 101"/>
          <p:cNvSpPr txBox="1"/>
          <p:nvPr/>
        </p:nvSpPr>
        <p:spPr>
          <a:xfrm rot="3540000">
            <a:off x="8554770" y="2804196"/>
            <a:ext cx="5877742" cy="4165485"/>
          </a:xfrm>
          <a:prstGeom prst="rect">
            <a:avLst/>
          </a:prstGeom>
          <a:noFill/>
        </p:spPr>
        <p:txBody>
          <a:bodyPr spcFirstLastPara="1" wrap="none" lIns="0" tIns="0" rIns="0" bIns="0" numCol="1" rtlCol="0">
            <a:prstTxWarp prst="textArchUp">
              <a:avLst/>
            </a:prstTxWarp>
            <a:spAutoFit/>
          </a:bodyPr>
          <a:lstStyle/>
          <a:p>
            <a:pPr algn="ctr" defTabSz="1042460"/>
            <a:r>
              <a:rPr lang="en-US" sz="2400" b="1" dirty="0">
                <a:gradFill>
                  <a:gsLst>
                    <a:gs pos="0">
                      <a:schemeClr val="bg2">
                        <a:lumMod val="60000"/>
                        <a:lumOff val="40000"/>
                      </a:schemeClr>
                    </a:gs>
                    <a:gs pos="100000">
                      <a:schemeClr val="bg2">
                        <a:lumMod val="60000"/>
                        <a:lumOff val="40000"/>
                      </a:schemeClr>
                    </a:gs>
                  </a:gsLst>
                  <a:lin ang="5400000" scaled="0"/>
                </a:gradFill>
              </a:rPr>
              <a:t>INTEGRATE</a:t>
            </a:r>
          </a:p>
        </p:txBody>
      </p:sp>
      <p:sp>
        <p:nvSpPr>
          <p:cNvPr id="103" name="TextBox 102"/>
          <p:cNvSpPr txBox="1"/>
          <p:nvPr/>
        </p:nvSpPr>
        <p:spPr>
          <a:xfrm rot="60000">
            <a:off x="5859237" y="730844"/>
            <a:ext cx="2913514" cy="813921"/>
          </a:xfrm>
          <a:prstGeom prst="rect">
            <a:avLst/>
          </a:prstGeom>
          <a:noFill/>
        </p:spPr>
        <p:txBody>
          <a:bodyPr spcFirstLastPara="1" wrap="none" lIns="0" tIns="0" rIns="0" bIns="0" numCol="1" rtlCol="0">
            <a:prstTxWarp prst="textArchUp">
              <a:avLst>
                <a:gd name="adj" fmla="val 10907877"/>
              </a:avLst>
            </a:prstTxWarp>
            <a:spAutoFit/>
          </a:bodyPr>
          <a:lstStyle/>
          <a:p>
            <a:pPr algn="ctr" defTabSz="1042460"/>
            <a:r>
              <a:rPr lang="en-US" sz="2400" b="1" dirty="0">
                <a:gradFill>
                  <a:gsLst>
                    <a:gs pos="0">
                      <a:schemeClr val="bg2">
                        <a:lumMod val="60000"/>
                        <a:lumOff val="40000"/>
                      </a:schemeClr>
                    </a:gs>
                    <a:gs pos="100000">
                      <a:schemeClr val="bg2">
                        <a:lumMod val="60000"/>
                        <a:lumOff val="40000"/>
                      </a:schemeClr>
                    </a:gs>
                  </a:gsLst>
                  <a:lin ang="5400000" scaled="0"/>
                </a:gradFill>
              </a:rPr>
              <a:t>DEVELOP</a:t>
            </a:r>
            <a:endParaRPr lang="en-US" sz="3121" b="1" dirty="0">
              <a:gradFill>
                <a:gsLst>
                  <a:gs pos="0">
                    <a:schemeClr val="bg2">
                      <a:lumMod val="60000"/>
                      <a:lumOff val="40000"/>
                    </a:schemeClr>
                  </a:gs>
                  <a:gs pos="100000">
                    <a:schemeClr val="bg2">
                      <a:lumMod val="60000"/>
                      <a:lumOff val="40000"/>
                    </a:schemeClr>
                  </a:gs>
                </a:gsLst>
                <a:lin ang="5400000" scaled="0"/>
              </a:gradFill>
            </a:endParaRPr>
          </a:p>
        </p:txBody>
      </p:sp>
      <p:sp>
        <p:nvSpPr>
          <p:cNvPr id="106" name="TextBox 105"/>
          <p:cNvSpPr txBox="1"/>
          <p:nvPr/>
        </p:nvSpPr>
        <p:spPr>
          <a:xfrm rot="7620000" flipH="1" flipV="1">
            <a:off x="303911" y="2598411"/>
            <a:ext cx="5877742" cy="4165485"/>
          </a:xfrm>
          <a:prstGeom prst="rect">
            <a:avLst/>
          </a:prstGeom>
          <a:noFill/>
        </p:spPr>
        <p:txBody>
          <a:bodyPr spcFirstLastPara="1" wrap="none" lIns="0" tIns="0" rIns="0" bIns="0" numCol="1" rtlCol="0">
            <a:prstTxWarp prst="textArchUp">
              <a:avLst/>
            </a:prstTxWarp>
            <a:spAutoFit/>
          </a:bodyPr>
          <a:lstStyle/>
          <a:p>
            <a:pPr algn="ctr" defTabSz="1042460"/>
            <a:r>
              <a:rPr lang="en-US" sz="2400" b="1" dirty="0">
                <a:gradFill>
                  <a:gsLst>
                    <a:gs pos="0">
                      <a:schemeClr val="bg2">
                        <a:lumMod val="60000"/>
                        <a:lumOff val="40000"/>
                      </a:schemeClr>
                    </a:gs>
                    <a:gs pos="100000">
                      <a:schemeClr val="bg2">
                        <a:lumMod val="60000"/>
                        <a:lumOff val="40000"/>
                      </a:schemeClr>
                    </a:gs>
                  </a:gsLst>
                  <a:lin ang="5400000" scaled="0"/>
                </a:gradFill>
              </a:rPr>
              <a:t>ACCESS</a:t>
            </a:r>
          </a:p>
        </p:txBody>
      </p:sp>
      <p:sp>
        <p:nvSpPr>
          <p:cNvPr id="55" name="Block Arc 54"/>
          <p:cNvSpPr/>
          <p:nvPr/>
        </p:nvSpPr>
        <p:spPr bwMode="auto">
          <a:xfrm>
            <a:off x="800776" y="967416"/>
            <a:ext cx="13030436" cy="11257160"/>
          </a:xfrm>
          <a:prstGeom prst="blockArc">
            <a:avLst>
              <a:gd name="adj1" fmla="val 10800000"/>
              <a:gd name="adj2" fmla="val 5734"/>
              <a:gd name="adj3" fmla="val 1205"/>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4250" tIns="52124" rIns="52124" bIns="104250" numCol="1" spcCol="0" rtlCol="0" fromWordArt="0" anchor="b" anchorCtr="0" forceAA="0" compatLnSpc="1">
            <a:prstTxWarp prst="textNoShape">
              <a:avLst/>
            </a:prstTxWarp>
            <a:noAutofit/>
          </a:bodyPr>
          <a:lstStyle/>
          <a:p>
            <a:pPr algn="ctr" defTabSz="1042117" fontAlgn="base">
              <a:spcBef>
                <a:spcPct val="0"/>
              </a:spcBef>
              <a:spcAft>
                <a:spcPct val="0"/>
              </a:spcAft>
            </a:pPr>
            <a:endParaRPr lang="en-US" sz="3121" spc="-58"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Block Arc 55"/>
          <p:cNvSpPr/>
          <p:nvPr/>
        </p:nvSpPr>
        <p:spPr bwMode="auto">
          <a:xfrm>
            <a:off x="3348011" y="3006670"/>
            <a:ext cx="7935967" cy="7248205"/>
          </a:xfrm>
          <a:prstGeom prst="blockArc">
            <a:avLst>
              <a:gd name="adj1" fmla="val 10829543"/>
              <a:gd name="adj2" fmla="val 21568510"/>
              <a:gd name="adj3" fmla="val 600"/>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4250" tIns="52124" rIns="52124" bIns="104250" numCol="1" spcCol="0" rtlCol="0" fromWordArt="0" anchor="b" anchorCtr="0" forceAA="0" compatLnSpc="1">
            <a:prstTxWarp prst="textNoShape">
              <a:avLst/>
            </a:prstTxWarp>
            <a:noAutofit/>
          </a:bodyPr>
          <a:lstStyle/>
          <a:p>
            <a:pPr algn="ctr" defTabSz="1042117" fontAlgn="base">
              <a:spcBef>
                <a:spcPct val="0"/>
              </a:spcBef>
              <a:spcAft>
                <a:spcPct val="0"/>
              </a:spcAft>
            </a:pPr>
            <a:endParaRPr lang="en-US" sz="3121" spc="-5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800776" y="6779832"/>
            <a:ext cx="13030436" cy="626894"/>
            <a:chOff x="454107" y="5728228"/>
            <a:chExt cx="11201739" cy="573578"/>
          </a:xfrm>
        </p:grpSpPr>
        <p:cxnSp>
          <p:nvCxnSpPr>
            <p:cNvPr id="58" name="Straight Connector 57"/>
            <p:cNvCxnSpPr/>
            <p:nvPr/>
          </p:nvCxnSpPr>
          <p:spPr>
            <a:xfrm>
              <a:off x="454107" y="5728228"/>
              <a:ext cx="11201739" cy="0"/>
            </a:xfrm>
            <a:prstGeom prst="line">
              <a:avLst/>
            </a:prstGeom>
            <a:ln w="3175">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54107" y="6301806"/>
              <a:ext cx="11201739" cy="0"/>
            </a:xfrm>
            <a:prstGeom prst="line">
              <a:avLst/>
            </a:prstGeom>
            <a:ln w="3175">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201182" y="5911879"/>
            <a:ext cx="2083779" cy="553998"/>
          </a:xfrm>
          <a:prstGeom prst="rect">
            <a:avLst/>
          </a:prstGeom>
          <a:noFill/>
        </p:spPr>
        <p:txBody>
          <a:bodyPr wrap="square" lIns="219498" tIns="0" rIns="0" bIns="0" rtlCol="0">
            <a:spAutoFit/>
          </a:bodyPr>
          <a:lstStyle/>
          <a:p>
            <a:pPr defTabSz="1042460">
              <a:lnSpc>
                <a:spcPct val="90000"/>
              </a:lnSpc>
            </a:pPr>
            <a:r>
              <a:rPr lang="en-US" sz="2000" spc="-58" dirty="0">
                <a:gradFill>
                  <a:gsLst>
                    <a:gs pos="0">
                      <a:schemeClr val="accent3"/>
                    </a:gs>
                    <a:gs pos="100000">
                      <a:schemeClr val="accent3"/>
                    </a:gs>
                  </a:gsLst>
                  <a:lin ang="5400000" scaled="0"/>
                </a:gradFill>
              </a:rPr>
              <a:t>Team Explorer</a:t>
            </a:r>
          </a:p>
          <a:p>
            <a:pPr defTabSz="1042460">
              <a:lnSpc>
                <a:spcPct val="90000"/>
              </a:lnSpc>
            </a:pPr>
            <a:r>
              <a:rPr lang="en-US" sz="2000" spc="-58" dirty="0">
                <a:gradFill>
                  <a:gsLst>
                    <a:gs pos="0">
                      <a:schemeClr val="accent3"/>
                    </a:gs>
                    <a:gs pos="100000">
                      <a:schemeClr val="accent3"/>
                    </a:gs>
                  </a:gsLst>
                  <a:lin ang="5400000" scaled="0"/>
                </a:gradFill>
              </a:rPr>
              <a:t>Everywhere</a:t>
            </a:r>
          </a:p>
        </p:txBody>
      </p:sp>
      <p:sp>
        <p:nvSpPr>
          <p:cNvPr id="61" name="TextBox 60"/>
          <p:cNvSpPr txBox="1"/>
          <p:nvPr/>
        </p:nvSpPr>
        <p:spPr>
          <a:xfrm>
            <a:off x="5813919" y="6917684"/>
            <a:ext cx="3004156" cy="307777"/>
          </a:xfrm>
          <a:prstGeom prst="rect">
            <a:avLst/>
          </a:prstGeom>
          <a:noFill/>
        </p:spPr>
        <p:txBody>
          <a:bodyPr wrap="none" lIns="0" tIns="0" rIns="0" bIns="0" rtlCol="0">
            <a:spAutoFit/>
          </a:bodyPr>
          <a:lstStyle/>
          <a:p>
            <a:pPr algn="ctr" defTabSz="1042460"/>
            <a:r>
              <a:rPr lang="en-US" sz="2000" b="1" spc="684" dirty="0">
                <a:gradFill>
                  <a:gsLst>
                    <a:gs pos="0">
                      <a:schemeClr val="accent4"/>
                    </a:gs>
                    <a:gs pos="80000">
                      <a:schemeClr val="accent4"/>
                    </a:gs>
                  </a:gsLst>
                  <a:lin ang="16200000" scaled="0"/>
                </a:gradFill>
              </a:rPr>
              <a:t>EXTENSIBLE API</a:t>
            </a:r>
            <a:r>
              <a:rPr lang="en-US" sz="2000" b="1" dirty="0">
                <a:gradFill>
                  <a:gsLst>
                    <a:gs pos="0">
                      <a:schemeClr val="accent4"/>
                    </a:gs>
                    <a:gs pos="80000">
                      <a:schemeClr val="accent4"/>
                    </a:gs>
                  </a:gsLst>
                  <a:lin ang="16200000" scaled="0"/>
                </a:gradFill>
              </a:rPr>
              <a:t>s</a:t>
            </a:r>
          </a:p>
        </p:txBody>
      </p:sp>
      <p:cxnSp>
        <p:nvCxnSpPr>
          <p:cNvPr id="63" name="Straight Connector 62"/>
          <p:cNvCxnSpPr/>
          <p:nvPr/>
        </p:nvCxnSpPr>
        <p:spPr>
          <a:xfrm>
            <a:off x="1646972" y="4898405"/>
            <a:ext cx="1995439" cy="0"/>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048815" y="4898405"/>
            <a:ext cx="1995439" cy="0"/>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289525" y="5780484"/>
            <a:ext cx="1995439" cy="0"/>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406262" y="5780484"/>
            <a:ext cx="1995439" cy="0"/>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289524" y="5186845"/>
            <a:ext cx="2106643" cy="276999"/>
          </a:xfrm>
          <a:prstGeom prst="rect">
            <a:avLst/>
          </a:prstGeom>
          <a:noFill/>
        </p:spPr>
        <p:txBody>
          <a:bodyPr wrap="square" lIns="109749" tIns="0" rIns="0" bIns="0" rtlCol="0">
            <a:spAutoFit/>
          </a:bodyPr>
          <a:lstStyle/>
          <a:p>
            <a:pPr algn="ctr" defTabSz="1042460">
              <a:lnSpc>
                <a:spcPct val="90000"/>
              </a:lnSpc>
            </a:pPr>
            <a:r>
              <a:rPr lang="en-US" sz="2000" spc="-58" dirty="0">
                <a:gradFill>
                  <a:gsLst>
                    <a:gs pos="0">
                      <a:schemeClr val="accent3"/>
                    </a:gs>
                    <a:gs pos="100000">
                      <a:schemeClr val="accent3"/>
                    </a:gs>
                  </a:gsLst>
                  <a:lin ang="5400000" scaled="0"/>
                </a:gradFill>
              </a:rPr>
              <a:t>SharePoint</a:t>
            </a:r>
          </a:p>
        </p:txBody>
      </p:sp>
      <p:sp>
        <p:nvSpPr>
          <p:cNvPr id="70" name="TextBox 69"/>
          <p:cNvSpPr txBox="1"/>
          <p:nvPr/>
        </p:nvSpPr>
        <p:spPr>
          <a:xfrm>
            <a:off x="10505277" y="3419100"/>
            <a:ext cx="1995439" cy="276999"/>
          </a:xfrm>
          <a:prstGeom prst="rect">
            <a:avLst/>
          </a:prstGeom>
          <a:noFill/>
        </p:spPr>
        <p:txBody>
          <a:bodyPr wrap="square" lIns="0" tIns="0" rIns="219498" bIns="0" rtlCol="0">
            <a:spAutoFit/>
          </a:bodyPr>
          <a:lstStyle/>
          <a:p>
            <a:pPr algn="ctr" defTabSz="1042460">
              <a:lnSpc>
                <a:spcPct val="90000"/>
              </a:lnSpc>
            </a:pPr>
            <a:r>
              <a:rPr lang="en-US" sz="2000" spc="-58" dirty="0">
                <a:gradFill>
                  <a:gsLst>
                    <a:gs pos="0">
                      <a:schemeClr val="accent5"/>
                    </a:gs>
                    <a:gs pos="80000">
                      <a:schemeClr val="accent5"/>
                    </a:gs>
                  </a:gsLst>
                  <a:lin ang="16200000" scaled="0"/>
                </a:gradFill>
              </a:rPr>
              <a:t>Project Server</a:t>
            </a:r>
          </a:p>
        </p:txBody>
      </p:sp>
      <p:sp>
        <p:nvSpPr>
          <p:cNvPr id="71" name="TextBox 70"/>
          <p:cNvSpPr txBox="1"/>
          <p:nvPr/>
        </p:nvSpPr>
        <p:spPr>
          <a:xfrm>
            <a:off x="11037382" y="4304510"/>
            <a:ext cx="1995439" cy="276999"/>
          </a:xfrm>
          <a:prstGeom prst="rect">
            <a:avLst/>
          </a:prstGeom>
          <a:noFill/>
        </p:spPr>
        <p:txBody>
          <a:bodyPr wrap="square" lIns="0" tIns="0" rIns="219498" bIns="0" rtlCol="0">
            <a:spAutoFit/>
          </a:bodyPr>
          <a:lstStyle/>
          <a:p>
            <a:pPr algn="ctr" defTabSz="1042460">
              <a:lnSpc>
                <a:spcPct val="90000"/>
              </a:lnSpc>
            </a:pPr>
            <a:r>
              <a:rPr lang="en-US" sz="2000" spc="-58" dirty="0">
                <a:gradFill>
                  <a:gsLst>
                    <a:gs pos="0">
                      <a:schemeClr val="accent5"/>
                    </a:gs>
                    <a:gs pos="80000">
                      <a:schemeClr val="accent5"/>
                    </a:gs>
                  </a:gsLst>
                  <a:lin ang="16200000" scaled="0"/>
                </a:gradFill>
              </a:rPr>
              <a:t>System Center</a:t>
            </a:r>
          </a:p>
        </p:txBody>
      </p:sp>
      <p:sp>
        <p:nvSpPr>
          <p:cNvPr id="75" name="TextBox 74"/>
          <p:cNvSpPr txBox="1"/>
          <p:nvPr/>
        </p:nvSpPr>
        <p:spPr>
          <a:xfrm>
            <a:off x="11406259" y="6061489"/>
            <a:ext cx="1995440" cy="276999"/>
          </a:xfrm>
          <a:prstGeom prst="rect">
            <a:avLst/>
          </a:prstGeom>
          <a:noFill/>
        </p:spPr>
        <p:txBody>
          <a:bodyPr wrap="square" lIns="0" tIns="0" rIns="0" bIns="0" rtlCol="0">
            <a:spAutoFit/>
          </a:bodyPr>
          <a:lstStyle/>
          <a:p>
            <a:pPr algn="ctr" defTabSz="1042460">
              <a:lnSpc>
                <a:spcPct val="90000"/>
              </a:lnSpc>
            </a:pPr>
            <a:r>
              <a:rPr lang="en-US" sz="2000" spc="-58" dirty="0">
                <a:gradFill>
                  <a:gsLst>
                    <a:gs pos="0">
                      <a:schemeClr val="accent5"/>
                    </a:gs>
                    <a:gs pos="80000">
                      <a:schemeClr val="accent5"/>
                    </a:gs>
                  </a:gsLst>
                  <a:lin ang="16200000" scaled="0"/>
                </a:gradFill>
              </a:rPr>
              <a:t>SQL Server</a:t>
            </a:r>
          </a:p>
        </p:txBody>
      </p:sp>
      <p:sp>
        <p:nvSpPr>
          <p:cNvPr id="79" name="TextBox 78"/>
          <p:cNvSpPr txBox="1"/>
          <p:nvPr/>
        </p:nvSpPr>
        <p:spPr>
          <a:xfrm>
            <a:off x="2190510" y="3419100"/>
            <a:ext cx="1995439" cy="276999"/>
          </a:xfrm>
          <a:prstGeom prst="rect">
            <a:avLst/>
          </a:prstGeom>
          <a:noFill/>
        </p:spPr>
        <p:txBody>
          <a:bodyPr wrap="square" lIns="0" tIns="0" rIns="0" bIns="0" rtlCol="0">
            <a:spAutoFit/>
          </a:bodyPr>
          <a:lstStyle/>
          <a:p>
            <a:pPr algn="ctr" defTabSz="1042460">
              <a:lnSpc>
                <a:spcPct val="90000"/>
              </a:lnSpc>
            </a:pPr>
            <a:r>
              <a:rPr lang="en-US" sz="2000" spc="-58" dirty="0">
                <a:gradFill>
                  <a:gsLst>
                    <a:gs pos="0">
                      <a:schemeClr val="accent3"/>
                    </a:gs>
                    <a:gs pos="100000">
                      <a:schemeClr val="accent3"/>
                    </a:gs>
                  </a:gsLst>
                  <a:lin ang="5400000" scaled="0"/>
                </a:gradFill>
              </a:rPr>
              <a:t>Office</a:t>
            </a:r>
          </a:p>
        </p:txBody>
      </p:sp>
      <p:cxnSp>
        <p:nvCxnSpPr>
          <p:cNvPr id="81" name="Straight Connector 80"/>
          <p:cNvCxnSpPr/>
          <p:nvPr/>
        </p:nvCxnSpPr>
        <p:spPr>
          <a:xfrm>
            <a:off x="2190510" y="4016070"/>
            <a:ext cx="1995439" cy="0"/>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10505278" y="4012999"/>
            <a:ext cx="1995439" cy="3074"/>
          </a:xfrm>
          <a:prstGeom prst="line">
            <a:avLst/>
          </a:prstGeom>
          <a:ln w="3175">
            <a:solidFill>
              <a:schemeClr val="tx2">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646971" y="4304510"/>
            <a:ext cx="2106643" cy="276999"/>
          </a:xfrm>
          <a:prstGeom prst="rect">
            <a:avLst/>
          </a:prstGeom>
          <a:noFill/>
        </p:spPr>
        <p:txBody>
          <a:bodyPr wrap="square" lIns="219498" tIns="0" rIns="0" bIns="0" rtlCol="0">
            <a:spAutoFit/>
          </a:bodyPr>
          <a:lstStyle/>
          <a:p>
            <a:pPr algn="ctr" defTabSz="1042460">
              <a:lnSpc>
                <a:spcPct val="90000"/>
              </a:lnSpc>
            </a:pPr>
            <a:r>
              <a:rPr lang="en-US" sz="2000" spc="-58" dirty="0">
                <a:gradFill>
                  <a:gsLst>
                    <a:gs pos="0">
                      <a:schemeClr val="accent3"/>
                    </a:gs>
                    <a:gs pos="100000">
                      <a:schemeClr val="accent3"/>
                    </a:gs>
                  </a:gsLst>
                  <a:lin ang="5400000" scaled="0"/>
                </a:gradFill>
              </a:rPr>
              <a:t>Web Access </a:t>
            </a:r>
          </a:p>
        </p:txBody>
      </p:sp>
      <p:sp>
        <p:nvSpPr>
          <p:cNvPr id="87" name="TextBox 86"/>
          <p:cNvSpPr txBox="1"/>
          <p:nvPr/>
        </p:nvSpPr>
        <p:spPr>
          <a:xfrm>
            <a:off x="11383397" y="5186845"/>
            <a:ext cx="1995439" cy="276999"/>
          </a:xfrm>
          <a:prstGeom prst="rect">
            <a:avLst/>
          </a:prstGeom>
          <a:noFill/>
        </p:spPr>
        <p:txBody>
          <a:bodyPr wrap="square" lIns="0" tIns="0" rIns="109749" bIns="0" rtlCol="0">
            <a:spAutoFit/>
          </a:bodyPr>
          <a:lstStyle/>
          <a:p>
            <a:pPr algn="ctr" defTabSz="1042460">
              <a:lnSpc>
                <a:spcPct val="90000"/>
              </a:lnSpc>
            </a:pPr>
            <a:r>
              <a:rPr lang="en-US" sz="2000" spc="-58" dirty="0">
                <a:gradFill>
                  <a:gsLst>
                    <a:gs pos="0">
                      <a:schemeClr val="accent5"/>
                    </a:gs>
                    <a:gs pos="80000">
                      <a:schemeClr val="accent5"/>
                    </a:gs>
                  </a:gsLst>
                  <a:lin ang="16200000" scaled="0"/>
                </a:gradFill>
              </a:rPr>
              <a:t>Windows Azure</a:t>
            </a:r>
          </a:p>
        </p:txBody>
      </p:sp>
      <p:sp>
        <p:nvSpPr>
          <p:cNvPr id="89" name="TextBox 88"/>
          <p:cNvSpPr txBox="1"/>
          <p:nvPr/>
        </p:nvSpPr>
        <p:spPr>
          <a:xfrm>
            <a:off x="5370551" y="3724559"/>
            <a:ext cx="782778" cy="553998"/>
          </a:xfrm>
          <a:prstGeom prst="rect">
            <a:avLst/>
          </a:prstGeom>
          <a:noFill/>
        </p:spPr>
        <p:txBody>
          <a:bodyPr wrap="non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defTabSz="1042460"/>
            <a:r>
              <a:rPr lang="en-US" sz="2000" dirty="0"/>
              <a:t>Version </a:t>
            </a:r>
            <a:br>
              <a:rPr lang="en-US" sz="2000" dirty="0"/>
            </a:br>
            <a:r>
              <a:rPr lang="en-US" sz="2000" dirty="0"/>
              <a:t>Control</a:t>
            </a:r>
          </a:p>
        </p:txBody>
      </p:sp>
      <p:sp>
        <p:nvSpPr>
          <p:cNvPr id="90" name="TextBox 89"/>
          <p:cNvSpPr txBox="1"/>
          <p:nvPr/>
        </p:nvSpPr>
        <p:spPr>
          <a:xfrm>
            <a:off x="7697684" y="3724559"/>
            <a:ext cx="1580388" cy="553998"/>
          </a:xfrm>
          <a:prstGeom prst="rect">
            <a:avLst/>
          </a:prstGeom>
          <a:noFill/>
        </p:spPr>
        <p:txBody>
          <a:bodyPr wrap="squar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algn="r" defTabSz="1042460"/>
            <a:r>
              <a:rPr lang="en-US" sz="2000" dirty="0"/>
              <a:t>Build Automation</a:t>
            </a:r>
          </a:p>
        </p:txBody>
      </p:sp>
      <p:sp>
        <p:nvSpPr>
          <p:cNvPr id="91" name="TextBox 90"/>
          <p:cNvSpPr txBox="1"/>
          <p:nvPr/>
        </p:nvSpPr>
        <p:spPr>
          <a:xfrm>
            <a:off x="6657164" y="3391577"/>
            <a:ext cx="1317668" cy="553998"/>
          </a:xfrm>
          <a:prstGeom prst="rect">
            <a:avLst/>
          </a:prstGeom>
          <a:noFill/>
        </p:spPr>
        <p:txBody>
          <a:bodyPr wrap="non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algn="ctr" defTabSz="1042460"/>
            <a:r>
              <a:rPr lang="en-US" sz="2000" dirty="0"/>
              <a:t>Customizable</a:t>
            </a:r>
            <a:br>
              <a:rPr lang="en-US" sz="2000" dirty="0"/>
            </a:br>
            <a:r>
              <a:rPr lang="en-US" sz="2000" dirty="0"/>
              <a:t>Processes</a:t>
            </a:r>
          </a:p>
        </p:txBody>
      </p:sp>
      <p:sp>
        <p:nvSpPr>
          <p:cNvPr id="93" name="TextBox 92"/>
          <p:cNvSpPr txBox="1"/>
          <p:nvPr/>
        </p:nvSpPr>
        <p:spPr>
          <a:xfrm>
            <a:off x="4428981" y="4446044"/>
            <a:ext cx="1367362" cy="553998"/>
          </a:xfrm>
          <a:prstGeom prst="rect">
            <a:avLst/>
          </a:prstGeom>
          <a:noFill/>
        </p:spPr>
        <p:txBody>
          <a:bodyPr wrap="none" lIns="0" tIns="0" rIns="0" bIns="0" rtlCol="0">
            <a:spAutoFit/>
          </a:bodyPr>
          <a:lstStyle/>
          <a:p>
            <a:pPr defTabSz="1042460">
              <a:lnSpc>
                <a:spcPct val="90000"/>
              </a:lnSpc>
            </a:pPr>
            <a:r>
              <a:rPr lang="en-US" sz="2000" spc="-60" dirty="0">
                <a:gradFill>
                  <a:gsLst>
                    <a:gs pos="0">
                      <a:srgbClr val="FF8A00"/>
                    </a:gs>
                    <a:gs pos="80000">
                      <a:srgbClr val="FF8A00"/>
                    </a:gs>
                  </a:gsLst>
                  <a:lin ang="16200000" scaled="0"/>
                </a:gradFill>
              </a:rPr>
              <a:t>Requirements</a:t>
            </a:r>
            <a:br>
              <a:rPr lang="en-US" sz="2000" spc="-60" dirty="0">
                <a:gradFill>
                  <a:gsLst>
                    <a:gs pos="0">
                      <a:srgbClr val="FF8A00"/>
                    </a:gs>
                    <a:gs pos="80000">
                      <a:srgbClr val="FF8A00"/>
                    </a:gs>
                  </a:gsLst>
                  <a:lin ang="16200000" scaled="0"/>
                </a:gradFill>
              </a:rPr>
            </a:br>
            <a:r>
              <a:rPr lang="en-US" sz="2000" spc="-60" dirty="0">
                <a:gradFill>
                  <a:gsLst>
                    <a:gs pos="0">
                      <a:srgbClr val="FF8A00"/>
                    </a:gs>
                    <a:gs pos="80000">
                      <a:srgbClr val="FF8A00"/>
                    </a:gs>
                  </a:gsLst>
                  <a:lin ang="16200000" scaled="0"/>
                </a:gradFill>
              </a:rPr>
              <a:t>Management</a:t>
            </a:r>
          </a:p>
        </p:txBody>
      </p:sp>
      <p:sp>
        <p:nvSpPr>
          <p:cNvPr id="94" name="TextBox 93"/>
          <p:cNvSpPr txBox="1"/>
          <p:nvPr/>
        </p:nvSpPr>
        <p:spPr>
          <a:xfrm>
            <a:off x="8872417" y="4446045"/>
            <a:ext cx="1335622" cy="553998"/>
          </a:xfrm>
          <a:prstGeom prst="rect">
            <a:avLst/>
          </a:prstGeom>
          <a:noFill/>
        </p:spPr>
        <p:txBody>
          <a:bodyPr wrap="non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algn="r" defTabSz="1042460"/>
            <a:r>
              <a:rPr lang="en-US" sz="2000" dirty="0"/>
              <a:t>Test Case</a:t>
            </a:r>
          </a:p>
          <a:p>
            <a:pPr algn="r" defTabSz="1042460"/>
            <a:r>
              <a:rPr lang="en-US" sz="2000" dirty="0"/>
              <a:t>Management</a:t>
            </a:r>
          </a:p>
        </p:txBody>
      </p:sp>
      <p:sp>
        <p:nvSpPr>
          <p:cNvPr id="97" name="TextBox 96"/>
          <p:cNvSpPr txBox="1"/>
          <p:nvPr/>
        </p:nvSpPr>
        <p:spPr>
          <a:xfrm>
            <a:off x="4031104" y="5242335"/>
            <a:ext cx="1335622" cy="553998"/>
          </a:xfrm>
          <a:prstGeom prst="rect">
            <a:avLst/>
          </a:prstGeom>
          <a:noFill/>
        </p:spPr>
        <p:txBody>
          <a:bodyPr wrap="non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defTabSz="1042460"/>
            <a:r>
              <a:rPr lang="en-US" sz="2000" dirty="0"/>
              <a:t>Project</a:t>
            </a:r>
            <a:br>
              <a:rPr lang="en-US" sz="2000" dirty="0"/>
            </a:br>
            <a:r>
              <a:rPr lang="en-US" sz="2000" dirty="0"/>
              <a:t>Management</a:t>
            </a:r>
          </a:p>
        </p:txBody>
      </p:sp>
      <p:sp>
        <p:nvSpPr>
          <p:cNvPr id="98" name="TextBox 97"/>
          <p:cNvSpPr txBox="1"/>
          <p:nvPr/>
        </p:nvSpPr>
        <p:spPr>
          <a:xfrm>
            <a:off x="9508242" y="5242335"/>
            <a:ext cx="1115370" cy="553998"/>
          </a:xfrm>
          <a:prstGeom prst="rect">
            <a:avLst/>
          </a:prstGeom>
          <a:noFill/>
        </p:spPr>
        <p:txBody>
          <a:bodyPr wrap="none" lIns="0" tIns="0" rIns="0" bIns="0" rtlCol="0">
            <a:spAutoFit/>
          </a:bodyPr>
          <a:lstStyle>
            <a:defPPr>
              <a:defRPr lang="en-US"/>
            </a:defPPr>
            <a:lvl1pPr>
              <a:lnSpc>
                <a:spcPct val="90000"/>
              </a:lnSpc>
              <a:defRPr sz="1600" spc="-50">
                <a:gradFill>
                  <a:gsLst>
                    <a:gs pos="0">
                      <a:srgbClr val="FF8A00"/>
                    </a:gs>
                    <a:gs pos="80000">
                      <a:srgbClr val="FF8A00"/>
                    </a:gs>
                  </a:gsLst>
                  <a:lin ang="16200000" scaled="0"/>
                </a:gradFill>
              </a:defRPr>
            </a:lvl1pPr>
          </a:lstStyle>
          <a:p>
            <a:pPr algn="r" defTabSz="1042460"/>
            <a:r>
              <a:rPr lang="en-US" sz="2000" dirty="0"/>
              <a:t>End-to-End</a:t>
            </a:r>
          </a:p>
          <a:p>
            <a:pPr algn="r" defTabSz="1042460"/>
            <a:r>
              <a:rPr lang="en-US" sz="2000" dirty="0"/>
              <a:t>Traceability</a:t>
            </a:r>
          </a:p>
        </p:txBody>
      </p:sp>
      <p:pic>
        <p:nvPicPr>
          <p:cNvPr id="99" name="Picture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6154" y="1921457"/>
            <a:ext cx="4739687" cy="797160"/>
          </a:xfrm>
          <a:prstGeom prst="rect">
            <a:avLst/>
          </a:prstGeom>
        </p:spPr>
      </p:pic>
      <p:sp>
        <p:nvSpPr>
          <p:cNvPr id="100" name="TextBox 99"/>
          <p:cNvSpPr txBox="1"/>
          <p:nvPr/>
        </p:nvSpPr>
        <p:spPr>
          <a:xfrm>
            <a:off x="8925372" y="6061489"/>
            <a:ext cx="2104887" cy="276999"/>
          </a:xfrm>
          <a:prstGeom prst="rect">
            <a:avLst/>
          </a:prstGeom>
          <a:noFill/>
        </p:spPr>
        <p:txBody>
          <a:bodyPr wrap="square" lIns="0" tIns="0" rIns="0" bIns="0" rtlCol="0">
            <a:spAutoFit/>
          </a:bodyPr>
          <a:lstStyle/>
          <a:p>
            <a:pPr algn="r" defTabSz="1042460">
              <a:lnSpc>
                <a:spcPct val="90000"/>
              </a:lnSpc>
            </a:pPr>
            <a:r>
              <a:rPr lang="en-US" sz="2000" spc="-60" dirty="0">
                <a:gradFill>
                  <a:gsLst>
                    <a:gs pos="0">
                      <a:srgbClr val="FF8A00"/>
                    </a:gs>
                    <a:gs pos="80000">
                      <a:srgbClr val="FF8A00"/>
                    </a:gs>
                  </a:gsLst>
                  <a:lin ang="16200000" scaled="0"/>
                </a:gradFill>
              </a:rPr>
              <a:t>Lab Management</a:t>
            </a:r>
          </a:p>
        </p:txBody>
      </p:sp>
      <p:sp>
        <p:nvSpPr>
          <p:cNvPr id="104" name="TextBox 103"/>
          <p:cNvSpPr txBox="1"/>
          <p:nvPr/>
        </p:nvSpPr>
        <p:spPr>
          <a:xfrm>
            <a:off x="3773427" y="6061490"/>
            <a:ext cx="1580388" cy="276999"/>
          </a:xfrm>
          <a:prstGeom prst="rect">
            <a:avLst/>
          </a:prstGeom>
          <a:noFill/>
        </p:spPr>
        <p:txBody>
          <a:bodyPr wrap="square" lIns="0" tIns="0" rIns="0" bIns="0" rtlCol="0">
            <a:spAutoFit/>
          </a:bodyPr>
          <a:lstStyle/>
          <a:p>
            <a:pPr defTabSz="1042460">
              <a:lnSpc>
                <a:spcPct val="90000"/>
              </a:lnSpc>
            </a:pPr>
            <a:r>
              <a:rPr lang="en-US" sz="2000" spc="-60" dirty="0">
                <a:gradFill>
                  <a:gsLst>
                    <a:gs pos="0">
                      <a:srgbClr val="FF8A00"/>
                    </a:gs>
                    <a:gs pos="80000">
                      <a:srgbClr val="FF8A00"/>
                    </a:gs>
                  </a:gsLst>
                  <a:lin ang="16200000" scaled="0"/>
                </a:gradFill>
              </a:rPr>
              <a:t>Analytics</a:t>
            </a:r>
          </a:p>
        </p:txBody>
      </p:sp>
      <p:grpSp>
        <p:nvGrpSpPr>
          <p:cNvPr id="158" name="Group 157"/>
          <p:cNvGrpSpPr/>
          <p:nvPr/>
        </p:nvGrpSpPr>
        <p:grpSpPr>
          <a:xfrm>
            <a:off x="5785262" y="4681156"/>
            <a:ext cx="2986637" cy="1654609"/>
            <a:chOff x="4904309" y="3956705"/>
            <a:chExt cx="2380204" cy="1317302"/>
          </a:xfrm>
        </p:grpSpPr>
        <p:sp>
          <p:nvSpPr>
            <p:cNvPr id="159" name="Pie 9"/>
            <p:cNvSpPr/>
            <p:nvPr/>
          </p:nvSpPr>
          <p:spPr bwMode="auto">
            <a:xfrm rot="10800000">
              <a:off x="4904309" y="3956705"/>
              <a:ext cx="2380204" cy="1317302"/>
            </a:xfrm>
            <a:custGeom>
              <a:avLst/>
              <a:gdLst/>
              <a:ahLst/>
              <a:cxnLst/>
              <a:rect l="l" t="t" r="r" b="b"/>
              <a:pathLst>
                <a:path w="2133926" h="1066721">
                  <a:moveTo>
                    <a:pt x="0" y="0"/>
                  </a:moveTo>
                  <a:lnTo>
                    <a:pt x="2133926" y="0"/>
                  </a:lnTo>
                  <a:cubicBezTo>
                    <a:pt x="2133801" y="589158"/>
                    <a:pt x="1656153" y="1066721"/>
                    <a:pt x="1066963" y="1066721"/>
                  </a:cubicBezTo>
                  <a:cubicBezTo>
                    <a:pt x="477773" y="1066721"/>
                    <a:pt x="125" y="589158"/>
                    <a:pt x="0" y="0"/>
                  </a:cubicBezTo>
                  <a:close/>
                </a:path>
              </a:pathLst>
            </a:custGeom>
            <a:noFill/>
            <a:ln w="31750">
              <a:solidFill>
                <a:schemeClr val="bg2">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49" tIns="54875" rIns="54875" bIns="109749" numCol="1" spcCol="0" rtlCol="0" fromWordArt="0" anchor="b" anchorCtr="0" forceAA="0" compatLnSpc="1">
              <a:prstTxWarp prst="textNoShape">
                <a:avLst/>
              </a:prstTxWarp>
              <a:noAutofit/>
            </a:bodyPr>
            <a:lstStyle/>
            <a:p>
              <a:pPr algn="ctr" defTabSz="1042117" fontAlgn="base">
                <a:spcBef>
                  <a:spcPct val="0"/>
                </a:spcBef>
                <a:spcAft>
                  <a:spcPct val="0"/>
                </a:spcAft>
              </a:pPr>
              <a:endParaRPr lang="en-US" sz="2000" spc="-58"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TextBox 159"/>
            <p:cNvSpPr txBox="1"/>
            <p:nvPr/>
          </p:nvSpPr>
          <p:spPr>
            <a:xfrm>
              <a:off x="5276247" y="4284400"/>
              <a:ext cx="1636326" cy="661591"/>
            </a:xfrm>
            <a:prstGeom prst="rect">
              <a:avLst/>
            </a:prstGeom>
            <a:noFill/>
          </p:spPr>
          <p:txBody>
            <a:bodyPr wrap="square" lIns="0" tIns="0" rIns="0" bIns="0" rtlCol="0">
              <a:spAutoFit/>
            </a:bodyPr>
            <a:lstStyle/>
            <a:p>
              <a:pPr algn="ctr" defTabSz="1042460">
                <a:lnSpc>
                  <a:spcPct val="90000"/>
                </a:lnSpc>
              </a:pPr>
              <a:r>
                <a:rPr lang="en-US" sz="2000" b="1" spc="-58" dirty="0">
                  <a:gradFill>
                    <a:gsLst>
                      <a:gs pos="0">
                        <a:srgbClr val="FFFFFF"/>
                      </a:gs>
                      <a:gs pos="80000">
                        <a:srgbClr val="FFFFFF"/>
                      </a:gs>
                    </a:gsLst>
                    <a:lin ang="16200000" scaled="0"/>
                  </a:gradFill>
                </a:rPr>
                <a:t>TEAM</a:t>
              </a:r>
              <a:br>
                <a:rPr lang="en-US" sz="2000" b="1" spc="-58" dirty="0">
                  <a:gradFill>
                    <a:gsLst>
                      <a:gs pos="0">
                        <a:srgbClr val="FFFFFF"/>
                      </a:gs>
                      <a:gs pos="80000">
                        <a:srgbClr val="FFFFFF"/>
                      </a:gs>
                    </a:gsLst>
                    <a:lin ang="16200000" scaled="0"/>
                  </a:gradFill>
                </a:rPr>
              </a:br>
              <a:r>
                <a:rPr lang="en-US" sz="2000" b="1" spc="-58" dirty="0">
                  <a:gradFill>
                    <a:gsLst>
                      <a:gs pos="0">
                        <a:srgbClr val="FFFFFF"/>
                      </a:gs>
                      <a:gs pos="80000">
                        <a:srgbClr val="FFFFFF"/>
                      </a:gs>
                    </a:gsLst>
                    <a:lin ang="16200000" scaled="0"/>
                  </a:gradFill>
                </a:rPr>
                <a:t>FOUNDATION</a:t>
              </a:r>
              <a:br>
                <a:rPr lang="en-US" sz="2000" b="1" spc="-58" dirty="0">
                  <a:gradFill>
                    <a:gsLst>
                      <a:gs pos="0">
                        <a:srgbClr val="FFFFFF"/>
                      </a:gs>
                      <a:gs pos="80000">
                        <a:srgbClr val="FFFFFF"/>
                      </a:gs>
                    </a:gsLst>
                    <a:lin ang="16200000" scaled="0"/>
                  </a:gradFill>
                </a:rPr>
              </a:br>
              <a:r>
                <a:rPr lang="en-US" sz="2000" b="1" spc="-58" dirty="0">
                  <a:gradFill>
                    <a:gsLst>
                      <a:gs pos="0">
                        <a:srgbClr val="FFFFFF"/>
                      </a:gs>
                      <a:gs pos="80000">
                        <a:srgbClr val="FFFFFF"/>
                      </a:gs>
                    </a:gsLst>
                    <a:lin ang="16200000" scaled="0"/>
                  </a:gradFill>
                </a:rPr>
                <a:t>SERVER</a:t>
              </a:r>
            </a:p>
          </p:txBody>
        </p:sp>
      </p:grpSp>
    </p:spTree>
    <p:extLst>
      <p:ext uri="{BB962C8B-B14F-4D97-AF65-F5344CB8AC3E}">
        <p14:creationId xmlns:p14="http://schemas.microsoft.com/office/powerpoint/2010/main" val="350552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9758271" y="4691658"/>
            <a:ext cx="3462379" cy="20882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Hyper-V Host(s)</a:t>
            </a:r>
          </a:p>
          <a:p>
            <a:pPr algn="ctr"/>
            <a:endParaRPr lang="en-GB" dirty="0"/>
          </a:p>
          <a:p>
            <a:pPr algn="ctr"/>
            <a:endParaRPr lang="en-GB" dirty="0"/>
          </a:p>
          <a:p>
            <a:pPr algn="ctr"/>
            <a:endParaRPr lang="en-GB" dirty="0"/>
          </a:p>
          <a:p>
            <a:pPr algn="ctr"/>
            <a:endParaRPr lang="en-GB" dirty="0"/>
          </a:p>
        </p:txBody>
      </p:sp>
      <p:sp>
        <p:nvSpPr>
          <p:cNvPr id="24" name="Rounded Rectangle 23"/>
          <p:cNvSpPr/>
          <p:nvPr/>
        </p:nvSpPr>
        <p:spPr>
          <a:xfrm>
            <a:off x="3724977" y="2199838"/>
            <a:ext cx="5256043" cy="28800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TFS Build</a:t>
            </a:r>
          </a:p>
          <a:p>
            <a:pPr algn="ctr"/>
            <a:endParaRPr lang="en-GB" dirty="0"/>
          </a:p>
          <a:p>
            <a:pPr algn="ctr"/>
            <a:endParaRPr lang="en-GB" dirty="0"/>
          </a:p>
          <a:p>
            <a:pPr algn="ctr"/>
            <a:endParaRPr lang="en-GB" dirty="0"/>
          </a:p>
          <a:p>
            <a:pPr algn="ctr"/>
            <a:endParaRPr lang="en-GB" dirty="0"/>
          </a:p>
          <a:p>
            <a:pPr algn="ctr"/>
            <a:endParaRPr lang="en-GB" dirty="0"/>
          </a:p>
        </p:txBody>
      </p:sp>
      <p:sp>
        <p:nvSpPr>
          <p:cNvPr id="22" name="Rounded Rectangle 21"/>
          <p:cNvSpPr/>
          <p:nvPr/>
        </p:nvSpPr>
        <p:spPr>
          <a:xfrm>
            <a:off x="3740086" y="5523840"/>
            <a:ext cx="2899207" cy="184622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TFS Test Controller</a:t>
            </a:r>
          </a:p>
          <a:p>
            <a:pPr algn="ctr"/>
            <a:endParaRPr lang="en-GB" dirty="0"/>
          </a:p>
          <a:p>
            <a:pPr algn="ctr"/>
            <a:endParaRPr lang="en-GB" dirty="0"/>
          </a:p>
          <a:p>
            <a:pPr algn="ctr"/>
            <a:endParaRPr lang="en-GB" dirty="0"/>
          </a:p>
        </p:txBody>
      </p:sp>
      <p:sp>
        <p:nvSpPr>
          <p:cNvPr id="21" name="Rounded Rectangle 20"/>
          <p:cNvSpPr/>
          <p:nvPr/>
        </p:nvSpPr>
        <p:spPr>
          <a:xfrm>
            <a:off x="518330" y="1664244"/>
            <a:ext cx="2899207" cy="184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TFS Server</a:t>
            </a:r>
          </a:p>
          <a:p>
            <a:pPr algn="ctr"/>
            <a:endParaRPr lang="en-GB" dirty="0"/>
          </a:p>
          <a:p>
            <a:pPr algn="ctr"/>
            <a:endParaRPr lang="en-GB" dirty="0"/>
          </a:p>
          <a:p>
            <a:pPr algn="ctr"/>
            <a:endParaRPr lang="en-GB" dirty="0"/>
          </a:p>
        </p:txBody>
      </p:sp>
      <p:sp>
        <p:nvSpPr>
          <p:cNvPr id="2" name="Title 1"/>
          <p:cNvSpPr>
            <a:spLocks noGrp="1"/>
          </p:cNvSpPr>
          <p:nvPr>
            <p:ph type="title"/>
          </p:nvPr>
        </p:nvSpPr>
        <p:spPr/>
        <p:txBody>
          <a:bodyPr/>
          <a:lstStyle/>
          <a:p>
            <a:r>
              <a:rPr lang="en-GB" dirty="0"/>
              <a:t>SC-VMM Lab Management Architecture</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2353" b="96471" l="10000" r="90000"/>
                    </a14:imgEffect>
                  </a14:imgLayer>
                </a14:imgProps>
              </a:ext>
            </a:extLst>
          </a:blip>
          <a:stretch>
            <a:fillRect/>
          </a:stretch>
        </p:blipFill>
        <p:spPr>
          <a:xfrm>
            <a:off x="766812" y="2199838"/>
            <a:ext cx="1233536" cy="1310632"/>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ackgroundRemoval t="3614" b="100000" l="9877" r="88889"/>
                    </a14:imgEffect>
                  </a14:imgLayer>
                </a14:imgProps>
              </a:ext>
            </a:extLst>
          </a:blip>
          <a:stretch>
            <a:fillRect/>
          </a:stretch>
        </p:blipFill>
        <p:spPr>
          <a:xfrm>
            <a:off x="1906391" y="2179352"/>
            <a:ext cx="1248955" cy="1279793"/>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10608473" y="5404687"/>
            <a:ext cx="1033086" cy="1279793"/>
          </a:xfrm>
          <a:prstGeom prst="rect">
            <a:avLst/>
          </a:prstGeom>
        </p:spPr>
      </p:pic>
      <p:pic>
        <p:nvPicPr>
          <p:cNvPr id="19" name="Picture 18"/>
          <p:cNvPicPr>
            <a:picLocks noChangeAspect="1"/>
          </p:cNvPicPr>
          <p:nvPr/>
        </p:nvPicPr>
        <p:blipFill>
          <a:blip r:embed="rId8"/>
          <a:stretch>
            <a:fillRect/>
          </a:stretch>
        </p:blipFill>
        <p:spPr>
          <a:xfrm>
            <a:off x="1158560" y="4814557"/>
            <a:ext cx="1495662" cy="1418566"/>
          </a:xfrm>
          <a:prstGeom prst="rect">
            <a:avLst/>
          </a:prstGeom>
        </p:spPr>
      </p:pic>
      <p:sp>
        <p:nvSpPr>
          <p:cNvPr id="20" name="TextBox 19"/>
          <p:cNvSpPr txBox="1"/>
          <p:nvPr/>
        </p:nvSpPr>
        <p:spPr>
          <a:xfrm>
            <a:off x="318443" y="6317644"/>
            <a:ext cx="3298980" cy="492443"/>
          </a:xfrm>
          <a:prstGeom prst="rect">
            <a:avLst/>
          </a:prstGeom>
          <a:noFill/>
        </p:spPr>
        <p:txBody>
          <a:bodyPr wrap="none" rtlCol="0">
            <a:spAutoFit/>
          </a:bodyPr>
          <a:lstStyle/>
          <a:p>
            <a:r>
              <a:rPr lang="en-GB" dirty="0"/>
              <a:t>Developers and Testers</a:t>
            </a:r>
          </a:p>
        </p:txBody>
      </p:sp>
      <p:pic>
        <p:nvPicPr>
          <p:cNvPr id="23" name="Picture 22"/>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4526902" y="6090273"/>
            <a:ext cx="1033086" cy="1279793"/>
          </a:xfrm>
          <a:prstGeom prst="rect">
            <a:avLst/>
          </a:prstGeom>
        </p:spPr>
      </p:pic>
      <p:sp>
        <p:nvSpPr>
          <p:cNvPr id="28" name="Rounded Rectangle 27"/>
          <p:cNvSpPr/>
          <p:nvPr/>
        </p:nvSpPr>
        <p:spPr>
          <a:xfrm>
            <a:off x="3962125" y="3038149"/>
            <a:ext cx="2225567" cy="1753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Controller</a:t>
            </a:r>
          </a:p>
          <a:p>
            <a:pPr algn="ctr"/>
            <a:endParaRPr lang="en-GB" dirty="0"/>
          </a:p>
          <a:p>
            <a:pPr algn="ctr"/>
            <a:endParaRPr lang="en-GB" dirty="0"/>
          </a:p>
          <a:p>
            <a:pPr algn="ctr"/>
            <a:endParaRPr lang="en-GB" dirty="0"/>
          </a:p>
        </p:txBody>
      </p:sp>
      <p:pic>
        <p:nvPicPr>
          <p:cNvPr id="27" name="Picture 26"/>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4548310" y="3486433"/>
            <a:ext cx="1033086" cy="1279793"/>
          </a:xfrm>
          <a:prstGeom prst="rect">
            <a:avLst/>
          </a:prstGeom>
        </p:spPr>
      </p:pic>
      <p:sp>
        <p:nvSpPr>
          <p:cNvPr id="29" name="Rounded Rectangle 28"/>
          <p:cNvSpPr/>
          <p:nvPr/>
        </p:nvSpPr>
        <p:spPr>
          <a:xfrm>
            <a:off x="6390361" y="3054074"/>
            <a:ext cx="2225567" cy="1753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Agents(s)</a:t>
            </a:r>
          </a:p>
          <a:p>
            <a:pPr algn="ctr"/>
            <a:endParaRPr lang="en-GB" dirty="0"/>
          </a:p>
          <a:p>
            <a:pPr algn="ctr"/>
            <a:endParaRPr lang="en-GB" dirty="0"/>
          </a:p>
          <a:p>
            <a:pPr algn="ctr"/>
            <a:endParaRPr lang="en-GB" dirty="0"/>
          </a:p>
        </p:txBody>
      </p:sp>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6626096" y="3502741"/>
            <a:ext cx="1033086" cy="1279793"/>
          </a:xfrm>
          <a:prstGeom prst="rect">
            <a:avLst/>
          </a:prstGeom>
        </p:spPr>
      </p:pic>
      <p:pic>
        <p:nvPicPr>
          <p:cNvPr id="26" name="Picture 25"/>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7170684" y="3582218"/>
            <a:ext cx="1033086" cy="1279793"/>
          </a:xfrm>
          <a:prstGeom prst="rect">
            <a:avLst/>
          </a:prstGeom>
        </p:spPr>
      </p:pic>
      <p:sp>
        <p:nvSpPr>
          <p:cNvPr id="31" name="Rounded Rectangle 30"/>
          <p:cNvSpPr/>
          <p:nvPr/>
        </p:nvSpPr>
        <p:spPr>
          <a:xfrm>
            <a:off x="9949795" y="1636188"/>
            <a:ext cx="2899207" cy="18462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SCVMM (Library)</a:t>
            </a:r>
          </a:p>
          <a:p>
            <a:pPr algn="ctr"/>
            <a:endParaRPr lang="en-GB" dirty="0"/>
          </a:p>
          <a:p>
            <a:pPr algn="ctr"/>
            <a:endParaRPr lang="en-GB" dirty="0"/>
          </a:p>
          <a:p>
            <a:pPr algn="ctr"/>
            <a:endParaRPr lang="en-GB" dirty="0"/>
          </a:p>
        </p:txBody>
      </p:sp>
      <p:pic>
        <p:nvPicPr>
          <p:cNvPr id="32" name="Picture 31"/>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10912188" y="2187196"/>
            <a:ext cx="1033086" cy="1279793"/>
          </a:xfrm>
          <a:prstGeom prst="rect">
            <a:avLst/>
          </a:prstGeom>
        </p:spPr>
      </p:pic>
      <p:pic>
        <p:nvPicPr>
          <p:cNvPr id="35" name="Picture 34"/>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11125016" y="5500097"/>
            <a:ext cx="1033086" cy="1279793"/>
          </a:xfrm>
          <a:prstGeom prst="rect">
            <a:avLst/>
          </a:prstGeom>
        </p:spPr>
      </p:pic>
      <p:sp>
        <p:nvSpPr>
          <p:cNvPr id="36" name="Up Arrow 35"/>
          <p:cNvSpPr/>
          <p:nvPr/>
        </p:nvSpPr>
        <p:spPr>
          <a:xfrm>
            <a:off x="1626918" y="3725627"/>
            <a:ext cx="504500" cy="7500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ight Arrow 36"/>
          <p:cNvSpPr/>
          <p:nvPr/>
        </p:nvSpPr>
        <p:spPr>
          <a:xfrm>
            <a:off x="3617423" y="1518347"/>
            <a:ext cx="5930819" cy="43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Down Arrow 37"/>
          <p:cNvSpPr/>
          <p:nvPr/>
        </p:nvSpPr>
        <p:spPr>
          <a:xfrm>
            <a:off x="11187516" y="3708311"/>
            <a:ext cx="423767" cy="810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480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4344" y="274374"/>
            <a:ext cx="13381396" cy="797910"/>
          </a:xfrm>
        </p:spPr>
        <p:txBody>
          <a:bodyPr>
            <a:normAutofit fontScale="90000"/>
          </a:bodyPr>
          <a:lstStyle/>
          <a:p>
            <a:r>
              <a:rPr lang="en-US" sz="5761" dirty="0"/>
              <a:t>Lab Deployment – SC-VMM</a:t>
            </a:r>
          </a:p>
        </p:txBody>
      </p:sp>
      <p:sp>
        <p:nvSpPr>
          <p:cNvPr id="29" name="Freeform 12"/>
          <p:cNvSpPr>
            <a:spLocks/>
          </p:cNvSpPr>
          <p:nvPr/>
        </p:nvSpPr>
        <p:spPr bwMode="auto">
          <a:xfrm>
            <a:off x="2592096" y="2430936"/>
            <a:ext cx="1584146" cy="455694"/>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SERVER</a:t>
            </a:r>
          </a:p>
        </p:txBody>
      </p:sp>
      <p:sp>
        <p:nvSpPr>
          <p:cNvPr id="58" name="Freeform 12"/>
          <p:cNvSpPr>
            <a:spLocks/>
          </p:cNvSpPr>
          <p:nvPr/>
        </p:nvSpPr>
        <p:spPr bwMode="auto">
          <a:xfrm>
            <a:off x="1176424" y="5380985"/>
            <a:ext cx="1584146" cy="455694"/>
          </a:xfrm>
          <a:prstGeom prst="rect">
            <a:avLst/>
          </a:prstGeom>
          <a:solidFill>
            <a:srgbClr val="0070C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DEVELOPER</a:t>
            </a:r>
          </a:p>
        </p:txBody>
      </p:sp>
      <p:grpSp>
        <p:nvGrpSpPr>
          <p:cNvPr id="18" name="Group 17"/>
          <p:cNvGrpSpPr/>
          <p:nvPr/>
        </p:nvGrpSpPr>
        <p:grpSpPr>
          <a:xfrm>
            <a:off x="-275884" y="1846912"/>
            <a:ext cx="4119751" cy="4933286"/>
            <a:chOff x="-230933" y="1538796"/>
            <a:chExt cx="3432464" cy="4110279"/>
          </a:xfrm>
        </p:grpSpPr>
        <p:sp>
          <p:nvSpPr>
            <p:cNvPr id="28" name="Freeform 11"/>
            <p:cNvSpPr>
              <a:spLocks/>
            </p:cNvSpPr>
            <p:nvPr/>
          </p:nvSpPr>
          <p:spPr bwMode="auto">
            <a:xfrm flipH="1">
              <a:off x="1741952" y="2078790"/>
              <a:ext cx="177948" cy="295335"/>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49" tIns="0" rIns="109749" bIns="0" numCol="1" anchor="ctr" anchorCtr="0" compatLnSpc="1">
              <a:prstTxWarp prst="textNoShape">
                <a:avLst/>
              </a:prstTxWarp>
            </a:bodyPr>
            <a:lstStyle/>
            <a:p>
              <a:pPr algn="ctr" defTabSz="1097463">
                <a:lnSpc>
                  <a:spcPct val="85000"/>
                </a:lnSpc>
              </a:pPr>
              <a:endParaRPr lang="en-US" sz="1920" u="sng">
                <a:gradFill>
                  <a:gsLst>
                    <a:gs pos="0">
                      <a:srgbClr val="FFFFFF"/>
                    </a:gs>
                    <a:gs pos="100000">
                      <a:srgbClr val="FFFFFF"/>
                    </a:gs>
                  </a:gsLst>
                  <a:lin ang="5400000" scaled="0"/>
                </a:gradFill>
              </a:endParaRPr>
            </a:p>
          </p:txBody>
        </p:sp>
        <p:sp>
          <p:nvSpPr>
            <p:cNvPr id="5" name="Arc 4"/>
            <p:cNvSpPr/>
            <p:nvPr/>
          </p:nvSpPr>
          <p:spPr>
            <a:xfrm rot="15290419">
              <a:off x="510513" y="2958057"/>
              <a:ext cx="3468892" cy="1913144"/>
            </a:xfrm>
            <a:prstGeom prst="arc">
              <a:avLst>
                <a:gd name="adj1" fmla="val 16271045"/>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121" u="sng"/>
            </a:p>
          </p:txBody>
        </p:sp>
        <p:grpSp>
          <p:nvGrpSpPr>
            <p:cNvPr id="24" name="Group 23"/>
            <p:cNvGrpSpPr/>
            <p:nvPr/>
          </p:nvGrpSpPr>
          <p:grpSpPr>
            <a:xfrm>
              <a:off x="116871" y="1746270"/>
              <a:ext cx="1714056" cy="390844"/>
              <a:chOff x="2650945" y="2841624"/>
              <a:chExt cx="1426621" cy="390844"/>
            </a:xfrm>
          </p:grpSpPr>
          <p:sp>
            <p:nvSpPr>
              <p:cNvPr id="56" name="Rectangle 55"/>
              <p:cNvSpPr/>
              <p:nvPr/>
            </p:nvSpPr>
            <p:spPr>
              <a:xfrm>
                <a:off x="2650945" y="2841624"/>
                <a:ext cx="1177750"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A lab build is </a:t>
                </a:r>
              </a:p>
              <a:p>
                <a:pPr>
                  <a:lnSpc>
                    <a:spcPct val="85000"/>
                  </a:lnSpc>
                </a:pPr>
                <a:r>
                  <a:rPr lang="en-US" sz="1440" dirty="0">
                    <a:gradFill>
                      <a:gsLst>
                        <a:gs pos="0">
                          <a:schemeClr val="tx1"/>
                        </a:gs>
                        <a:gs pos="100000">
                          <a:schemeClr val="tx1"/>
                        </a:gs>
                      </a:gsLst>
                      <a:lin ang="16200000" scaled="0"/>
                    </a:gradFill>
                  </a:rPr>
                  <a:t>requested</a:t>
                </a:r>
              </a:p>
            </p:txBody>
          </p:sp>
          <p:cxnSp>
            <p:nvCxnSpPr>
              <p:cNvPr id="99" name="Straight Connector 98"/>
              <p:cNvCxnSpPr/>
              <p:nvPr/>
            </p:nvCxnSpPr>
            <p:spPr>
              <a:xfrm flipH="1">
                <a:off x="3616024" y="3044756"/>
                <a:ext cx="461542" cy="0"/>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6" name="Freeform 5"/>
            <p:cNvSpPr/>
            <p:nvPr/>
          </p:nvSpPr>
          <p:spPr bwMode="auto">
            <a:xfrm>
              <a:off x="-230933" y="1538796"/>
              <a:ext cx="1290917" cy="1108890"/>
            </a:xfrm>
            <a:custGeom>
              <a:avLst/>
              <a:gdLst>
                <a:gd name="connsiteX0" fmla="*/ 0 w 1290917"/>
                <a:gd name="connsiteY0" fmla="*/ 0 h 1108890"/>
                <a:gd name="connsiteX1" fmla="*/ 1000461 w 1290917"/>
                <a:gd name="connsiteY1" fmla="*/ 1097280 h 1108890"/>
                <a:gd name="connsiteX2" fmla="*/ 1290917 w 1290917"/>
                <a:gd name="connsiteY2" fmla="*/ 570155 h 1108890"/>
              </a:gdLst>
              <a:ahLst/>
              <a:cxnLst>
                <a:cxn ang="0">
                  <a:pos x="connsiteX0" y="connsiteY0"/>
                </a:cxn>
                <a:cxn ang="0">
                  <a:pos x="connsiteX1" y="connsiteY1"/>
                </a:cxn>
                <a:cxn ang="0">
                  <a:pos x="connsiteX2" y="connsiteY2"/>
                </a:cxn>
              </a:cxnLst>
              <a:rect l="l" t="t" r="r" b="b"/>
              <a:pathLst>
                <a:path w="1290917" h="1108890">
                  <a:moveTo>
                    <a:pt x="0" y="0"/>
                  </a:moveTo>
                  <a:cubicBezTo>
                    <a:pt x="392654" y="501127"/>
                    <a:pt x="785308" y="1002254"/>
                    <a:pt x="1000461" y="1097280"/>
                  </a:cubicBezTo>
                  <a:cubicBezTo>
                    <a:pt x="1215614" y="1192306"/>
                    <a:pt x="1249679" y="675938"/>
                    <a:pt x="1290917" y="570155"/>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3121"/>
            </a:p>
          </p:txBody>
        </p:sp>
      </p:grpSp>
      <p:grpSp>
        <p:nvGrpSpPr>
          <p:cNvPr id="19" name="Group 18"/>
          <p:cNvGrpSpPr/>
          <p:nvPr/>
        </p:nvGrpSpPr>
        <p:grpSpPr>
          <a:xfrm>
            <a:off x="4490178" y="2430387"/>
            <a:ext cx="4081232" cy="460366"/>
            <a:chOff x="3740019" y="2024932"/>
            <a:chExt cx="3400371" cy="383564"/>
          </a:xfrm>
        </p:grpSpPr>
        <p:sp>
          <p:nvSpPr>
            <p:cNvPr id="25" name="Freeform 8"/>
            <p:cNvSpPr>
              <a:spLocks/>
            </p:cNvSpPr>
            <p:nvPr/>
          </p:nvSpPr>
          <p:spPr bwMode="auto">
            <a:xfrm rot="16200000">
              <a:off x="3647796" y="2156918"/>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47" name="Freeform 12"/>
            <p:cNvSpPr>
              <a:spLocks/>
            </p:cNvSpPr>
            <p:nvPr/>
          </p:nvSpPr>
          <p:spPr bwMode="auto">
            <a:xfrm>
              <a:off x="4034860" y="2024932"/>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BUILD</a:t>
              </a:r>
            </a:p>
            <a:p>
              <a:pPr algn="ctr" defTabSz="1097463">
                <a:lnSpc>
                  <a:spcPct val="80000"/>
                </a:lnSpc>
              </a:pPr>
              <a:r>
                <a:rPr lang="en-US" sz="1440" b="1" dirty="0">
                  <a:gradFill>
                    <a:gsLst>
                      <a:gs pos="0">
                        <a:srgbClr val="FFFFFF"/>
                      </a:gs>
                      <a:gs pos="100000">
                        <a:srgbClr val="FFFFFF"/>
                      </a:gs>
                    </a:gsLst>
                    <a:lin ang="5400000" scaled="0"/>
                  </a:gradFill>
                </a:rPr>
                <a:t>CONTROLLER</a:t>
              </a:r>
            </a:p>
          </p:txBody>
        </p:sp>
        <p:sp>
          <p:nvSpPr>
            <p:cNvPr id="50" name="Freeform 12"/>
            <p:cNvSpPr>
              <a:spLocks/>
            </p:cNvSpPr>
            <p:nvPr/>
          </p:nvSpPr>
          <p:spPr bwMode="auto">
            <a:xfrm>
              <a:off x="5820523" y="2028824"/>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BUILD</a:t>
              </a:r>
            </a:p>
            <a:p>
              <a:pPr algn="ctr" defTabSz="1097463">
                <a:lnSpc>
                  <a:spcPct val="80000"/>
                </a:lnSpc>
              </a:pPr>
              <a:r>
                <a:rPr lang="en-US" sz="1440" b="1" dirty="0">
                  <a:gradFill>
                    <a:gsLst>
                      <a:gs pos="0">
                        <a:srgbClr val="FFFFFF"/>
                      </a:gs>
                      <a:gs pos="100000">
                        <a:srgbClr val="FFFFFF"/>
                      </a:gs>
                    </a:gsLst>
                    <a:lin ang="5400000" scaled="0"/>
                  </a:gradFill>
                </a:rPr>
                <a:t>AGENT(S)</a:t>
              </a:r>
            </a:p>
          </p:txBody>
        </p:sp>
        <p:sp>
          <p:nvSpPr>
            <p:cNvPr id="60" name="Freeform 8"/>
            <p:cNvSpPr>
              <a:spLocks/>
            </p:cNvSpPr>
            <p:nvPr/>
          </p:nvSpPr>
          <p:spPr bwMode="auto">
            <a:xfrm rot="16200000">
              <a:off x="5447457" y="2147066"/>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grpSp>
      <p:grpSp>
        <p:nvGrpSpPr>
          <p:cNvPr id="20" name="Group 19"/>
          <p:cNvGrpSpPr/>
          <p:nvPr/>
        </p:nvGrpSpPr>
        <p:grpSpPr>
          <a:xfrm>
            <a:off x="3208181" y="3323607"/>
            <a:ext cx="6054583" cy="500548"/>
            <a:chOff x="2671894" y="2769138"/>
            <a:chExt cx="5044513" cy="417043"/>
          </a:xfrm>
        </p:grpSpPr>
        <p:grpSp>
          <p:nvGrpSpPr>
            <p:cNvPr id="23" name="Group 22"/>
            <p:cNvGrpSpPr/>
            <p:nvPr/>
          </p:nvGrpSpPr>
          <p:grpSpPr>
            <a:xfrm>
              <a:off x="2671894" y="2795337"/>
              <a:ext cx="2529155" cy="390844"/>
              <a:chOff x="2675625" y="2318452"/>
              <a:chExt cx="2529155" cy="390844"/>
            </a:xfrm>
          </p:grpSpPr>
          <p:sp>
            <p:nvSpPr>
              <p:cNvPr id="79" name="Rectangle 78"/>
              <p:cNvSpPr/>
              <p:nvPr/>
            </p:nvSpPr>
            <p:spPr>
              <a:xfrm>
                <a:off x="2675625" y="2318452"/>
                <a:ext cx="1998515"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If build is OK </a:t>
                </a:r>
              </a:p>
              <a:p>
                <a:pPr>
                  <a:lnSpc>
                    <a:spcPct val="85000"/>
                  </a:lnSpc>
                </a:pPr>
                <a:r>
                  <a:rPr lang="en-US" sz="1440" dirty="0">
                    <a:gradFill>
                      <a:gsLst>
                        <a:gs pos="0">
                          <a:schemeClr val="tx1"/>
                        </a:gs>
                        <a:gs pos="100000">
                          <a:schemeClr val="tx1"/>
                        </a:gs>
                      </a:gsLst>
                      <a:lin ang="16200000" scaled="0"/>
                    </a:gradFill>
                  </a:rPr>
                  <a:t>then lab provisioned</a:t>
                </a:r>
              </a:p>
            </p:txBody>
          </p:sp>
          <p:cxnSp>
            <p:nvCxnSpPr>
              <p:cNvPr id="80" name="Straight Connector 79"/>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46" name="Freeform 12"/>
            <p:cNvSpPr>
              <a:spLocks/>
            </p:cNvSpPr>
            <p:nvPr/>
          </p:nvSpPr>
          <p:spPr bwMode="auto">
            <a:xfrm>
              <a:off x="5820523" y="2769138"/>
              <a:ext cx="1319867" cy="379672"/>
            </a:xfrm>
            <a:prstGeom prst="rect">
              <a:avLst/>
            </a:prstGeom>
            <a:solidFill>
              <a:schemeClr val="accent5"/>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SC</a:t>
              </a:r>
            </a:p>
            <a:p>
              <a:pPr algn="ctr" defTabSz="1097463">
                <a:lnSpc>
                  <a:spcPct val="80000"/>
                </a:lnSpc>
              </a:pPr>
              <a:r>
                <a:rPr lang="en-US" sz="1440" b="1" dirty="0">
                  <a:gradFill>
                    <a:gsLst>
                      <a:gs pos="0">
                        <a:srgbClr val="FFFFFF"/>
                      </a:gs>
                      <a:gs pos="100000">
                        <a:srgbClr val="FFFFFF"/>
                      </a:gs>
                    </a:gsLst>
                    <a:lin ang="5400000" scaled="0"/>
                  </a:gradFill>
                </a:rPr>
                <a:t>VMM</a:t>
              </a:r>
            </a:p>
          </p:txBody>
        </p:sp>
        <p:sp>
          <p:nvSpPr>
            <p:cNvPr id="61" name="Freeform 8"/>
            <p:cNvSpPr>
              <a:spLocks/>
            </p:cNvSpPr>
            <p:nvPr/>
          </p:nvSpPr>
          <p:spPr bwMode="auto">
            <a:xfrm rot="16200000">
              <a:off x="5472998" y="2912890"/>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1">
                <a:lumMod val="60000"/>
                <a:lumOff val="40000"/>
              </a:schemeClr>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62" name="Freeform 8"/>
            <p:cNvSpPr>
              <a:spLocks/>
            </p:cNvSpPr>
            <p:nvPr/>
          </p:nvSpPr>
          <p:spPr bwMode="auto">
            <a:xfrm rot="16200000">
              <a:off x="7476866" y="2906766"/>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1">
                <a:lumMod val="60000"/>
                <a:lumOff val="40000"/>
              </a:schemeClr>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grpSp>
      <p:grpSp>
        <p:nvGrpSpPr>
          <p:cNvPr id="38" name="Group 37"/>
          <p:cNvGrpSpPr/>
          <p:nvPr/>
        </p:nvGrpSpPr>
        <p:grpSpPr>
          <a:xfrm>
            <a:off x="2826772" y="4311085"/>
            <a:ext cx="6426636" cy="989864"/>
            <a:chOff x="2354115" y="3591878"/>
            <a:chExt cx="5354497" cy="824728"/>
          </a:xfrm>
        </p:grpSpPr>
        <p:sp>
          <p:nvSpPr>
            <p:cNvPr id="48" name="Freeform 12"/>
            <p:cNvSpPr>
              <a:spLocks/>
            </p:cNvSpPr>
            <p:nvPr/>
          </p:nvSpPr>
          <p:spPr bwMode="auto">
            <a:xfrm>
              <a:off x="4067677" y="3591878"/>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TEST</a:t>
              </a:r>
            </a:p>
            <a:p>
              <a:pPr algn="ctr" defTabSz="1097463">
                <a:lnSpc>
                  <a:spcPct val="80000"/>
                </a:lnSpc>
              </a:pPr>
              <a:r>
                <a:rPr lang="en-US" sz="1440" b="1" dirty="0">
                  <a:gradFill>
                    <a:gsLst>
                      <a:gs pos="0">
                        <a:srgbClr val="FFFFFF"/>
                      </a:gs>
                      <a:gs pos="100000">
                        <a:srgbClr val="FFFFFF"/>
                      </a:gs>
                    </a:gsLst>
                    <a:lin ang="5400000" scaled="0"/>
                  </a:gradFill>
                </a:rPr>
                <a:t>CONTROLLER</a:t>
              </a:r>
            </a:p>
          </p:txBody>
        </p:sp>
        <p:sp>
          <p:nvSpPr>
            <p:cNvPr id="63" name="Freeform 8"/>
            <p:cNvSpPr>
              <a:spLocks/>
            </p:cNvSpPr>
            <p:nvPr/>
          </p:nvSpPr>
          <p:spPr bwMode="auto">
            <a:xfrm rot="16200000">
              <a:off x="7469071" y="3691175"/>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cxnSp>
          <p:nvCxnSpPr>
            <p:cNvPr id="13" name="Straight Connector 12"/>
            <p:cNvCxnSpPr/>
            <p:nvPr/>
          </p:nvCxnSpPr>
          <p:spPr>
            <a:xfrm>
              <a:off x="5657444" y="3759415"/>
              <a:ext cx="1911645" cy="0"/>
            </a:xfrm>
            <a:prstGeom prst="line">
              <a:avLst/>
            </a:prstGeom>
            <a:ln w="76200"/>
          </p:spPr>
          <p:style>
            <a:lnRef idx="1">
              <a:schemeClr val="accent6"/>
            </a:lnRef>
            <a:fillRef idx="0">
              <a:schemeClr val="accent6"/>
            </a:fillRef>
            <a:effectRef idx="0">
              <a:schemeClr val="accent6"/>
            </a:effectRef>
            <a:fontRef idx="minor">
              <a:schemeClr val="tx1"/>
            </a:fontRef>
          </p:style>
        </p:cxnSp>
        <p:grpSp>
          <p:nvGrpSpPr>
            <p:cNvPr id="64" name="Group 63"/>
            <p:cNvGrpSpPr/>
            <p:nvPr/>
          </p:nvGrpSpPr>
          <p:grpSpPr>
            <a:xfrm>
              <a:off x="2354115" y="4025762"/>
              <a:ext cx="2797799" cy="390844"/>
              <a:chOff x="2675625" y="2318452"/>
              <a:chExt cx="2529155" cy="390844"/>
            </a:xfrm>
          </p:grpSpPr>
          <p:sp>
            <p:nvSpPr>
              <p:cNvPr id="65" name="Rectangle 64"/>
              <p:cNvSpPr/>
              <p:nvPr/>
            </p:nvSpPr>
            <p:spPr>
              <a:xfrm>
                <a:off x="2675625" y="2318452"/>
                <a:ext cx="1998515"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Deploy application</a:t>
                </a:r>
              </a:p>
              <a:p>
                <a:pPr>
                  <a:lnSpc>
                    <a:spcPct val="85000"/>
                  </a:lnSpc>
                </a:pPr>
                <a:r>
                  <a:rPr lang="en-US" sz="1440" dirty="0">
                    <a:gradFill>
                      <a:gsLst>
                        <a:gs pos="0">
                          <a:schemeClr val="tx1"/>
                        </a:gs>
                        <a:gs pos="100000">
                          <a:schemeClr val="tx1"/>
                        </a:gs>
                      </a:gsLst>
                      <a:lin ang="16200000" scaled="0"/>
                    </a:gradFill>
                  </a:rPr>
                  <a:t>and run automated tests</a:t>
                </a:r>
              </a:p>
            </p:txBody>
          </p:sp>
          <p:cxnSp>
            <p:nvCxnSpPr>
              <p:cNvPr id="66" name="Straight Connector 65"/>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21" name="Group 20"/>
          <p:cNvGrpSpPr/>
          <p:nvPr/>
        </p:nvGrpSpPr>
        <p:grpSpPr>
          <a:xfrm>
            <a:off x="9707687" y="2495030"/>
            <a:ext cx="4240355" cy="4575949"/>
            <a:chOff x="8087105" y="2078790"/>
            <a:chExt cx="3581020" cy="3812555"/>
          </a:xfrm>
        </p:grpSpPr>
        <p:sp>
          <p:nvSpPr>
            <p:cNvPr id="53" name="Rectangle 52"/>
            <p:cNvSpPr/>
            <p:nvPr/>
          </p:nvSpPr>
          <p:spPr bwMode="auto">
            <a:xfrm>
              <a:off x="8087105" y="2078790"/>
              <a:ext cx="3581020" cy="3812555"/>
            </a:xfrm>
            <a:prstGeom prst="rect">
              <a:avLst/>
            </a:prstGeom>
            <a:solidFill>
              <a:schemeClr val="accent5"/>
            </a:solidFill>
            <a:ln w="25400" cap="flat" cmpd="sng" algn="ctr">
              <a:noFill/>
              <a:prstDash val="solid"/>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219498" tIns="274373" rIns="109744" bIns="54872" numCol="1" rtlCol="0" anchor="t"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HYPER-V HOST</a:t>
              </a:r>
            </a:p>
            <a:p>
              <a:pPr algn="ctr" defTabSz="1097102" fontAlgn="base">
                <a:lnSpc>
                  <a:spcPct val="90000"/>
                </a:lnSpc>
                <a:spcBef>
                  <a:spcPct val="0"/>
                </a:spcBef>
                <a:spcAft>
                  <a:spcPct val="0"/>
                </a:spcAft>
              </a:pPr>
              <a:endParaRPr lang="en-US" sz="1440" b="1" spc="-156" dirty="0">
                <a:gradFill>
                  <a:gsLst>
                    <a:gs pos="0">
                      <a:srgbClr val="FFFFFF"/>
                    </a:gs>
                    <a:gs pos="100000">
                      <a:srgbClr val="FFFFFF"/>
                    </a:gs>
                  </a:gsLst>
                  <a:lin ang="16200000" scaled="0"/>
                </a:gradFill>
              </a:endParaRPr>
            </a:p>
          </p:txBody>
        </p:sp>
        <p:sp>
          <p:nvSpPr>
            <p:cNvPr id="54" name="Freeform 262"/>
            <p:cNvSpPr>
              <a:spLocks noChangeAspect="1" noEditPoints="1"/>
            </p:cNvSpPr>
            <p:nvPr/>
          </p:nvSpPr>
          <p:spPr bwMode="auto">
            <a:xfrm rot="10800000">
              <a:off x="10837087" y="5103989"/>
              <a:ext cx="629493" cy="627939"/>
            </a:xfrm>
            <a:custGeom>
              <a:avLst/>
              <a:gdLst>
                <a:gd name="T0" fmla="*/ 169 w 396"/>
                <a:gd name="T1" fmla="*/ 26 h 385"/>
                <a:gd name="T2" fmla="*/ 198 w 396"/>
                <a:gd name="T3" fmla="*/ 22 h 385"/>
                <a:gd name="T4" fmla="*/ 212 w 396"/>
                <a:gd name="T5" fmla="*/ 61 h 385"/>
                <a:gd name="T6" fmla="*/ 240 w 396"/>
                <a:gd name="T7" fmla="*/ 72 h 385"/>
                <a:gd name="T8" fmla="*/ 232 w 396"/>
                <a:gd name="T9" fmla="*/ 113 h 385"/>
                <a:gd name="T10" fmla="*/ 251 w 396"/>
                <a:gd name="T11" fmla="*/ 137 h 385"/>
                <a:gd name="T12" fmla="*/ 222 w 396"/>
                <a:gd name="T13" fmla="*/ 167 h 385"/>
                <a:gd name="T14" fmla="*/ 228 w 396"/>
                <a:gd name="T15" fmla="*/ 198 h 385"/>
                <a:gd name="T16" fmla="*/ 188 w 396"/>
                <a:gd name="T17" fmla="*/ 209 h 385"/>
                <a:gd name="T18" fmla="*/ 178 w 396"/>
                <a:gd name="T19" fmla="*/ 239 h 385"/>
                <a:gd name="T20" fmla="*/ 137 w 396"/>
                <a:gd name="T21" fmla="*/ 227 h 385"/>
                <a:gd name="T22" fmla="*/ 114 w 396"/>
                <a:gd name="T23" fmla="*/ 250 h 385"/>
                <a:gd name="T24" fmla="*/ 85 w 396"/>
                <a:gd name="T25" fmla="*/ 219 h 385"/>
                <a:gd name="T26" fmla="*/ 53 w 396"/>
                <a:gd name="T27" fmla="*/ 227 h 385"/>
                <a:gd name="T28" fmla="*/ 43 w 396"/>
                <a:gd name="T29" fmla="*/ 186 h 385"/>
                <a:gd name="T30" fmla="*/ 11 w 396"/>
                <a:gd name="T31" fmla="*/ 177 h 385"/>
                <a:gd name="T32" fmla="*/ 23 w 396"/>
                <a:gd name="T33" fmla="*/ 137 h 385"/>
                <a:gd name="T34" fmla="*/ 0 w 396"/>
                <a:gd name="T35" fmla="*/ 113 h 385"/>
                <a:gd name="T36" fmla="*/ 30 w 396"/>
                <a:gd name="T37" fmla="*/ 83 h 385"/>
                <a:gd name="T38" fmla="*/ 23 w 396"/>
                <a:gd name="T39" fmla="*/ 52 h 385"/>
                <a:gd name="T40" fmla="*/ 63 w 396"/>
                <a:gd name="T41" fmla="*/ 40 h 385"/>
                <a:gd name="T42" fmla="*/ 73 w 396"/>
                <a:gd name="T43" fmla="*/ 10 h 385"/>
                <a:gd name="T44" fmla="*/ 114 w 396"/>
                <a:gd name="T45" fmla="*/ 19 h 385"/>
                <a:gd name="T46" fmla="*/ 137 w 396"/>
                <a:gd name="T47" fmla="*/ 0 h 385"/>
                <a:gd name="T48" fmla="*/ 127 w 396"/>
                <a:gd name="T49" fmla="*/ 28 h 385"/>
                <a:gd name="T50" fmla="*/ 127 w 396"/>
                <a:gd name="T51" fmla="*/ 218 h 385"/>
                <a:gd name="T52" fmla="*/ 127 w 396"/>
                <a:gd name="T53" fmla="*/ 28 h 385"/>
                <a:gd name="T54" fmla="*/ 350 w 396"/>
                <a:gd name="T55" fmla="*/ 218 h 385"/>
                <a:gd name="T56" fmla="*/ 373 w 396"/>
                <a:gd name="T57" fmla="*/ 221 h 385"/>
                <a:gd name="T58" fmla="*/ 376 w 396"/>
                <a:gd name="T59" fmla="*/ 254 h 385"/>
                <a:gd name="T60" fmla="*/ 395 w 396"/>
                <a:gd name="T61" fmla="*/ 269 h 385"/>
                <a:gd name="T62" fmla="*/ 381 w 396"/>
                <a:gd name="T63" fmla="*/ 298 h 385"/>
                <a:gd name="T64" fmla="*/ 391 w 396"/>
                <a:gd name="T65" fmla="*/ 321 h 385"/>
                <a:gd name="T66" fmla="*/ 363 w 396"/>
                <a:gd name="T67" fmla="*/ 339 h 385"/>
                <a:gd name="T68" fmla="*/ 361 w 396"/>
                <a:gd name="T69" fmla="*/ 363 h 385"/>
                <a:gd name="T70" fmla="*/ 327 w 396"/>
                <a:gd name="T71" fmla="*/ 364 h 385"/>
                <a:gd name="T72" fmla="*/ 313 w 396"/>
                <a:gd name="T73" fmla="*/ 385 h 385"/>
                <a:gd name="T74" fmla="*/ 284 w 396"/>
                <a:gd name="T75" fmla="*/ 368 h 385"/>
                <a:gd name="T76" fmla="*/ 261 w 396"/>
                <a:gd name="T77" fmla="*/ 380 h 385"/>
                <a:gd name="T78" fmla="*/ 245 w 396"/>
                <a:gd name="T79" fmla="*/ 350 h 385"/>
                <a:gd name="T80" fmla="*/ 219 w 396"/>
                <a:gd name="T81" fmla="*/ 350 h 385"/>
                <a:gd name="T82" fmla="*/ 220 w 396"/>
                <a:gd name="T83" fmla="*/ 316 h 385"/>
                <a:gd name="T84" fmla="*/ 197 w 396"/>
                <a:gd name="T85" fmla="*/ 303 h 385"/>
                <a:gd name="T86" fmla="*/ 214 w 396"/>
                <a:gd name="T87" fmla="*/ 274 h 385"/>
                <a:gd name="T88" fmla="*/ 201 w 396"/>
                <a:gd name="T89" fmla="*/ 251 h 385"/>
                <a:gd name="T90" fmla="*/ 230 w 396"/>
                <a:gd name="T91" fmla="*/ 234 h 385"/>
                <a:gd name="T92" fmla="*/ 231 w 396"/>
                <a:gd name="T93" fmla="*/ 208 h 385"/>
                <a:gd name="T94" fmla="*/ 265 w 396"/>
                <a:gd name="T95" fmla="*/ 207 h 385"/>
                <a:gd name="T96" fmla="*/ 279 w 396"/>
                <a:gd name="T97" fmla="*/ 186 h 385"/>
                <a:gd name="T98" fmla="*/ 309 w 396"/>
                <a:gd name="T99" fmla="*/ 201 h 385"/>
                <a:gd name="T100" fmla="*/ 331 w 396"/>
                <a:gd name="T101" fmla="*/ 191 h 385"/>
                <a:gd name="T102" fmla="*/ 317 w 396"/>
                <a:gd name="T103" fmla="*/ 211 h 385"/>
                <a:gd name="T104" fmla="*/ 278 w 396"/>
                <a:gd name="T105" fmla="*/ 358 h 385"/>
                <a:gd name="T106" fmla="*/ 317 w 396"/>
                <a:gd name="T107" fmla="*/ 211 h 385"/>
                <a:gd name="T108" fmla="*/ 283 w 396"/>
                <a:gd name="T109" fmla="*/ 341 h 385"/>
                <a:gd name="T110" fmla="*/ 313 w 396"/>
                <a:gd name="T111" fmla="*/ 228 h 385"/>
                <a:gd name="T112" fmla="*/ 127 w 396"/>
                <a:gd name="T113" fmla="*/ 196 h 385"/>
                <a:gd name="T114" fmla="*/ 127 w 396"/>
                <a:gd name="T115" fmla="*/ 50 h 385"/>
                <a:gd name="T116" fmla="*/ 127 w 396"/>
                <a:gd name="T117"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85">
                  <a:moveTo>
                    <a:pt x="137" y="18"/>
                  </a:moveTo>
                  <a:cubicBezTo>
                    <a:pt x="148" y="19"/>
                    <a:pt x="159" y="22"/>
                    <a:pt x="169" y="26"/>
                  </a:cubicBezTo>
                  <a:cubicBezTo>
                    <a:pt x="178" y="10"/>
                    <a:pt x="178" y="10"/>
                    <a:pt x="178" y="10"/>
                  </a:cubicBezTo>
                  <a:cubicBezTo>
                    <a:pt x="198" y="22"/>
                    <a:pt x="198" y="22"/>
                    <a:pt x="198" y="22"/>
                  </a:cubicBezTo>
                  <a:cubicBezTo>
                    <a:pt x="189" y="38"/>
                    <a:pt x="189" y="38"/>
                    <a:pt x="189" y="38"/>
                  </a:cubicBezTo>
                  <a:cubicBezTo>
                    <a:pt x="198" y="44"/>
                    <a:pt x="206" y="52"/>
                    <a:pt x="212" y="61"/>
                  </a:cubicBezTo>
                  <a:cubicBezTo>
                    <a:pt x="228" y="52"/>
                    <a:pt x="228" y="52"/>
                    <a:pt x="228" y="52"/>
                  </a:cubicBezTo>
                  <a:cubicBezTo>
                    <a:pt x="240" y="72"/>
                    <a:pt x="240" y="72"/>
                    <a:pt x="240" y="72"/>
                  </a:cubicBezTo>
                  <a:cubicBezTo>
                    <a:pt x="224" y="82"/>
                    <a:pt x="224" y="82"/>
                    <a:pt x="224" y="82"/>
                  </a:cubicBezTo>
                  <a:cubicBezTo>
                    <a:pt x="228" y="91"/>
                    <a:pt x="231" y="102"/>
                    <a:pt x="232" y="113"/>
                  </a:cubicBezTo>
                  <a:cubicBezTo>
                    <a:pt x="251" y="113"/>
                    <a:pt x="251" y="113"/>
                    <a:pt x="251" y="113"/>
                  </a:cubicBezTo>
                  <a:cubicBezTo>
                    <a:pt x="251" y="137"/>
                    <a:pt x="251" y="137"/>
                    <a:pt x="251" y="137"/>
                  </a:cubicBezTo>
                  <a:cubicBezTo>
                    <a:pt x="231" y="137"/>
                    <a:pt x="231" y="137"/>
                    <a:pt x="231" y="137"/>
                  </a:cubicBezTo>
                  <a:cubicBezTo>
                    <a:pt x="230" y="147"/>
                    <a:pt x="227" y="158"/>
                    <a:pt x="222" y="167"/>
                  </a:cubicBezTo>
                  <a:cubicBezTo>
                    <a:pt x="240" y="177"/>
                    <a:pt x="240" y="177"/>
                    <a:pt x="240" y="177"/>
                  </a:cubicBezTo>
                  <a:cubicBezTo>
                    <a:pt x="228" y="198"/>
                    <a:pt x="228" y="198"/>
                    <a:pt x="228" y="198"/>
                  </a:cubicBezTo>
                  <a:cubicBezTo>
                    <a:pt x="210" y="187"/>
                    <a:pt x="210" y="187"/>
                    <a:pt x="210" y="187"/>
                  </a:cubicBezTo>
                  <a:cubicBezTo>
                    <a:pt x="204" y="195"/>
                    <a:pt x="196" y="203"/>
                    <a:pt x="188" y="209"/>
                  </a:cubicBezTo>
                  <a:cubicBezTo>
                    <a:pt x="198" y="227"/>
                    <a:pt x="198" y="227"/>
                    <a:pt x="198" y="227"/>
                  </a:cubicBezTo>
                  <a:cubicBezTo>
                    <a:pt x="178" y="239"/>
                    <a:pt x="178" y="239"/>
                    <a:pt x="178" y="239"/>
                  </a:cubicBezTo>
                  <a:cubicBezTo>
                    <a:pt x="167" y="220"/>
                    <a:pt x="167" y="220"/>
                    <a:pt x="167" y="220"/>
                  </a:cubicBezTo>
                  <a:cubicBezTo>
                    <a:pt x="158" y="224"/>
                    <a:pt x="148" y="226"/>
                    <a:pt x="137" y="227"/>
                  </a:cubicBezTo>
                  <a:cubicBezTo>
                    <a:pt x="137" y="250"/>
                    <a:pt x="137" y="250"/>
                    <a:pt x="137" y="250"/>
                  </a:cubicBezTo>
                  <a:cubicBezTo>
                    <a:pt x="114" y="250"/>
                    <a:pt x="114" y="250"/>
                    <a:pt x="114" y="250"/>
                  </a:cubicBezTo>
                  <a:cubicBezTo>
                    <a:pt x="114" y="227"/>
                    <a:pt x="114" y="227"/>
                    <a:pt x="114" y="227"/>
                  </a:cubicBezTo>
                  <a:cubicBezTo>
                    <a:pt x="104" y="226"/>
                    <a:pt x="94" y="223"/>
                    <a:pt x="85" y="219"/>
                  </a:cubicBezTo>
                  <a:cubicBezTo>
                    <a:pt x="73" y="239"/>
                    <a:pt x="73" y="239"/>
                    <a:pt x="73" y="239"/>
                  </a:cubicBezTo>
                  <a:cubicBezTo>
                    <a:pt x="53" y="227"/>
                    <a:pt x="53" y="227"/>
                    <a:pt x="53" y="227"/>
                  </a:cubicBezTo>
                  <a:cubicBezTo>
                    <a:pt x="64" y="207"/>
                    <a:pt x="64" y="207"/>
                    <a:pt x="64" y="207"/>
                  </a:cubicBezTo>
                  <a:cubicBezTo>
                    <a:pt x="56" y="201"/>
                    <a:pt x="49" y="194"/>
                    <a:pt x="43" y="186"/>
                  </a:cubicBezTo>
                  <a:cubicBezTo>
                    <a:pt x="23" y="198"/>
                    <a:pt x="23" y="198"/>
                    <a:pt x="23" y="198"/>
                  </a:cubicBezTo>
                  <a:cubicBezTo>
                    <a:pt x="11" y="177"/>
                    <a:pt x="11" y="177"/>
                    <a:pt x="11" y="177"/>
                  </a:cubicBezTo>
                  <a:cubicBezTo>
                    <a:pt x="31" y="166"/>
                    <a:pt x="31" y="166"/>
                    <a:pt x="31" y="166"/>
                  </a:cubicBezTo>
                  <a:cubicBezTo>
                    <a:pt x="27" y="156"/>
                    <a:pt x="24" y="147"/>
                    <a:pt x="23" y="137"/>
                  </a:cubicBezTo>
                  <a:cubicBezTo>
                    <a:pt x="0" y="137"/>
                    <a:pt x="0" y="137"/>
                    <a:pt x="0" y="137"/>
                  </a:cubicBezTo>
                  <a:cubicBezTo>
                    <a:pt x="0" y="113"/>
                    <a:pt x="0" y="113"/>
                    <a:pt x="0" y="113"/>
                  </a:cubicBezTo>
                  <a:cubicBezTo>
                    <a:pt x="23" y="113"/>
                    <a:pt x="23" y="113"/>
                    <a:pt x="23" y="113"/>
                  </a:cubicBezTo>
                  <a:cubicBezTo>
                    <a:pt x="24" y="103"/>
                    <a:pt x="26" y="93"/>
                    <a:pt x="30" y="83"/>
                  </a:cubicBezTo>
                  <a:cubicBezTo>
                    <a:pt x="11" y="72"/>
                    <a:pt x="11" y="72"/>
                    <a:pt x="11" y="72"/>
                  </a:cubicBezTo>
                  <a:cubicBezTo>
                    <a:pt x="23" y="52"/>
                    <a:pt x="23" y="52"/>
                    <a:pt x="23" y="52"/>
                  </a:cubicBezTo>
                  <a:cubicBezTo>
                    <a:pt x="41" y="63"/>
                    <a:pt x="41" y="63"/>
                    <a:pt x="41" y="63"/>
                  </a:cubicBezTo>
                  <a:cubicBezTo>
                    <a:pt x="47" y="54"/>
                    <a:pt x="55" y="46"/>
                    <a:pt x="63" y="40"/>
                  </a:cubicBezTo>
                  <a:cubicBezTo>
                    <a:pt x="53" y="22"/>
                    <a:pt x="53" y="22"/>
                    <a:pt x="53" y="22"/>
                  </a:cubicBezTo>
                  <a:cubicBezTo>
                    <a:pt x="73" y="10"/>
                    <a:pt x="73" y="10"/>
                    <a:pt x="73" y="10"/>
                  </a:cubicBezTo>
                  <a:cubicBezTo>
                    <a:pt x="83" y="28"/>
                    <a:pt x="83" y="28"/>
                    <a:pt x="83" y="28"/>
                  </a:cubicBezTo>
                  <a:cubicBezTo>
                    <a:pt x="92" y="23"/>
                    <a:pt x="103" y="20"/>
                    <a:pt x="114" y="19"/>
                  </a:cubicBezTo>
                  <a:cubicBezTo>
                    <a:pt x="114" y="0"/>
                    <a:pt x="114" y="0"/>
                    <a:pt x="114" y="0"/>
                  </a:cubicBezTo>
                  <a:cubicBezTo>
                    <a:pt x="137" y="0"/>
                    <a:pt x="137" y="0"/>
                    <a:pt x="137" y="0"/>
                  </a:cubicBezTo>
                  <a:cubicBezTo>
                    <a:pt x="137" y="18"/>
                    <a:pt x="137" y="18"/>
                    <a:pt x="137" y="18"/>
                  </a:cubicBezTo>
                  <a:close/>
                  <a:moveTo>
                    <a:pt x="127" y="28"/>
                  </a:moveTo>
                  <a:cubicBezTo>
                    <a:pt x="75" y="28"/>
                    <a:pt x="32" y="70"/>
                    <a:pt x="32" y="123"/>
                  </a:cubicBezTo>
                  <a:cubicBezTo>
                    <a:pt x="32" y="175"/>
                    <a:pt x="75" y="218"/>
                    <a:pt x="127" y="218"/>
                  </a:cubicBezTo>
                  <a:cubicBezTo>
                    <a:pt x="180" y="218"/>
                    <a:pt x="222" y="175"/>
                    <a:pt x="222" y="123"/>
                  </a:cubicBezTo>
                  <a:cubicBezTo>
                    <a:pt x="222" y="70"/>
                    <a:pt x="180" y="28"/>
                    <a:pt x="127" y="28"/>
                  </a:cubicBezTo>
                  <a:close/>
                  <a:moveTo>
                    <a:pt x="327" y="206"/>
                  </a:moveTo>
                  <a:cubicBezTo>
                    <a:pt x="335" y="209"/>
                    <a:pt x="343" y="213"/>
                    <a:pt x="350" y="218"/>
                  </a:cubicBezTo>
                  <a:cubicBezTo>
                    <a:pt x="360" y="208"/>
                    <a:pt x="360" y="208"/>
                    <a:pt x="360" y="208"/>
                  </a:cubicBezTo>
                  <a:cubicBezTo>
                    <a:pt x="373" y="221"/>
                    <a:pt x="373" y="221"/>
                    <a:pt x="373" y="221"/>
                  </a:cubicBezTo>
                  <a:cubicBezTo>
                    <a:pt x="363" y="231"/>
                    <a:pt x="363" y="231"/>
                    <a:pt x="363" y="231"/>
                  </a:cubicBezTo>
                  <a:cubicBezTo>
                    <a:pt x="369" y="238"/>
                    <a:pt x="373" y="246"/>
                    <a:pt x="376" y="254"/>
                  </a:cubicBezTo>
                  <a:cubicBezTo>
                    <a:pt x="390" y="250"/>
                    <a:pt x="390" y="250"/>
                    <a:pt x="390" y="250"/>
                  </a:cubicBezTo>
                  <a:cubicBezTo>
                    <a:pt x="395" y="269"/>
                    <a:pt x="395" y="269"/>
                    <a:pt x="395" y="269"/>
                  </a:cubicBezTo>
                  <a:cubicBezTo>
                    <a:pt x="381" y="272"/>
                    <a:pt x="381" y="272"/>
                    <a:pt x="381" y="272"/>
                  </a:cubicBezTo>
                  <a:cubicBezTo>
                    <a:pt x="382" y="281"/>
                    <a:pt x="382" y="290"/>
                    <a:pt x="381" y="298"/>
                  </a:cubicBezTo>
                  <a:cubicBezTo>
                    <a:pt x="396" y="302"/>
                    <a:pt x="396" y="302"/>
                    <a:pt x="396" y="302"/>
                  </a:cubicBezTo>
                  <a:cubicBezTo>
                    <a:pt x="391" y="321"/>
                    <a:pt x="391" y="321"/>
                    <a:pt x="391" y="321"/>
                  </a:cubicBezTo>
                  <a:cubicBezTo>
                    <a:pt x="376" y="317"/>
                    <a:pt x="376" y="317"/>
                    <a:pt x="376" y="317"/>
                  </a:cubicBezTo>
                  <a:cubicBezTo>
                    <a:pt x="372" y="325"/>
                    <a:pt x="368" y="332"/>
                    <a:pt x="363" y="339"/>
                  </a:cubicBezTo>
                  <a:cubicBezTo>
                    <a:pt x="374" y="350"/>
                    <a:pt x="374" y="350"/>
                    <a:pt x="374" y="350"/>
                  </a:cubicBezTo>
                  <a:cubicBezTo>
                    <a:pt x="361" y="363"/>
                    <a:pt x="361" y="363"/>
                    <a:pt x="361" y="363"/>
                  </a:cubicBezTo>
                  <a:cubicBezTo>
                    <a:pt x="349" y="352"/>
                    <a:pt x="349" y="352"/>
                    <a:pt x="349" y="352"/>
                  </a:cubicBezTo>
                  <a:cubicBezTo>
                    <a:pt x="342" y="357"/>
                    <a:pt x="335" y="361"/>
                    <a:pt x="327" y="364"/>
                  </a:cubicBezTo>
                  <a:cubicBezTo>
                    <a:pt x="331" y="380"/>
                    <a:pt x="331" y="380"/>
                    <a:pt x="331" y="380"/>
                  </a:cubicBezTo>
                  <a:cubicBezTo>
                    <a:pt x="313" y="385"/>
                    <a:pt x="313" y="385"/>
                    <a:pt x="313" y="385"/>
                  </a:cubicBezTo>
                  <a:cubicBezTo>
                    <a:pt x="309" y="368"/>
                    <a:pt x="309" y="368"/>
                    <a:pt x="309" y="368"/>
                  </a:cubicBezTo>
                  <a:cubicBezTo>
                    <a:pt x="301" y="369"/>
                    <a:pt x="292" y="369"/>
                    <a:pt x="284" y="368"/>
                  </a:cubicBezTo>
                  <a:cubicBezTo>
                    <a:pt x="280" y="385"/>
                    <a:pt x="280" y="385"/>
                    <a:pt x="280" y="385"/>
                  </a:cubicBezTo>
                  <a:cubicBezTo>
                    <a:pt x="261" y="380"/>
                    <a:pt x="261" y="380"/>
                    <a:pt x="261" y="380"/>
                  </a:cubicBezTo>
                  <a:cubicBezTo>
                    <a:pt x="266" y="363"/>
                    <a:pt x="266" y="363"/>
                    <a:pt x="266" y="363"/>
                  </a:cubicBezTo>
                  <a:cubicBezTo>
                    <a:pt x="258" y="359"/>
                    <a:pt x="251" y="355"/>
                    <a:pt x="245" y="350"/>
                  </a:cubicBezTo>
                  <a:cubicBezTo>
                    <a:pt x="232" y="364"/>
                    <a:pt x="232" y="364"/>
                    <a:pt x="232" y="364"/>
                  </a:cubicBezTo>
                  <a:cubicBezTo>
                    <a:pt x="219" y="350"/>
                    <a:pt x="219" y="350"/>
                    <a:pt x="219" y="350"/>
                  </a:cubicBezTo>
                  <a:cubicBezTo>
                    <a:pt x="232" y="337"/>
                    <a:pt x="232" y="337"/>
                    <a:pt x="232" y="337"/>
                  </a:cubicBezTo>
                  <a:cubicBezTo>
                    <a:pt x="227" y="331"/>
                    <a:pt x="223" y="324"/>
                    <a:pt x="220" y="316"/>
                  </a:cubicBezTo>
                  <a:cubicBezTo>
                    <a:pt x="202" y="321"/>
                    <a:pt x="202" y="321"/>
                    <a:pt x="202" y="321"/>
                  </a:cubicBezTo>
                  <a:cubicBezTo>
                    <a:pt x="197" y="303"/>
                    <a:pt x="197" y="303"/>
                    <a:pt x="197" y="303"/>
                  </a:cubicBezTo>
                  <a:cubicBezTo>
                    <a:pt x="215" y="298"/>
                    <a:pt x="215" y="298"/>
                    <a:pt x="215" y="298"/>
                  </a:cubicBezTo>
                  <a:cubicBezTo>
                    <a:pt x="213" y="290"/>
                    <a:pt x="213" y="282"/>
                    <a:pt x="214" y="274"/>
                  </a:cubicBezTo>
                  <a:cubicBezTo>
                    <a:pt x="197" y="269"/>
                    <a:pt x="197" y="269"/>
                    <a:pt x="197" y="269"/>
                  </a:cubicBezTo>
                  <a:cubicBezTo>
                    <a:pt x="201" y="251"/>
                    <a:pt x="201" y="251"/>
                    <a:pt x="201" y="251"/>
                  </a:cubicBezTo>
                  <a:cubicBezTo>
                    <a:pt x="219" y="256"/>
                    <a:pt x="219" y="256"/>
                    <a:pt x="219" y="256"/>
                  </a:cubicBezTo>
                  <a:cubicBezTo>
                    <a:pt x="222" y="248"/>
                    <a:pt x="226" y="240"/>
                    <a:pt x="230" y="234"/>
                  </a:cubicBezTo>
                  <a:cubicBezTo>
                    <a:pt x="218" y="222"/>
                    <a:pt x="218" y="222"/>
                    <a:pt x="218" y="222"/>
                  </a:cubicBezTo>
                  <a:cubicBezTo>
                    <a:pt x="231" y="208"/>
                    <a:pt x="231" y="208"/>
                    <a:pt x="231" y="208"/>
                  </a:cubicBezTo>
                  <a:cubicBezTo>
                    <a:pt x="243" y="220"/>
                    <a:pt x="243" y="220"/>
                    <a:pt x="243" y="220"/>
                  </a:cubicBezTo>
                  <a:cubicBezTo>
                    <a:pt x="250" y="215"/>
                    <a:pt x="257" y="210"/>
                    <a:pt x="265" y="207"/>
                  </a:cubicBezTo>
                  <a:cubicBezTo>
                    <a:pt x="261" y="191"/>
                    <a:pt x="261" y="191"/>
                    <a:pt x="261" y="191"/>
                  </a:cubicBezTo>
                  <a:cubicBezTo>
                    <a:pt x="279" y="186"/>
                    <a:pt x="279" y="186"/>
                    <a:pt x="279" y="186"/>
                  </a:cubicBezTo>
                  <a:cubicBezTo>
                    <a:pt x="283" y="202"/>
                    <a:pt x="283" y="202"/>
                    <a:pt x="283" y="202"/>
                  </a:cubicBezTo>
                  <a:cubicBezTo>
                    <a:pt x="291" y="200"/>
                    <a:pt x="300" y="200"/>
                    <a:pt x="309" y="201"/>
                  </a:cubicBezTo>
                  <a:cubicBezTo>
                    <a:pt x="313" y="186"/>
                    <a:pt x="313" y="186"/>
                    <a:pt x="313" y="186"/>
                  </a:cubicBezTo>
                  <a:cubicBezTo>
                    <a:pt x="331" y="191"/>
                    <a:pt x="331" y="191"/>
                    <a:pt x="331" y="191"/>
                  </a:cubicBezTo>
                  <a:cubicBezTo>
                    <a:pt x="327" y="206"/>
                    <a:pt x="327" y="206"/>
                    <a:pt x="327" y="206"/>
                  </a:cubicBezTo>
                  <a:close/>
                  <a:moveTo>
                    <a:pt x="317" y="211"/>
                  </a:moveTo>
                  <a:cubicBezTo>
                    <a:pt x="277" y="200"/>
                    <a:pt x="235" y="224"/>
                    <a:pt x="224" y="265"/>
                  </a:cubicBezTo>
                  <a:cubicBezTo>
                    <a:pt x="213" y="306"/>
                    <a:pt x="238" y="348"/>
                    <a:pt x="278" y="358"/>
                  </a:cubicBezTo>
                  <a:cubicBezTo>
                    <a:pt x="319" y="369"/>
                    <a:pt x="361" y="345"/>
                    <a:pt x="372" y="304"/>
                  </a:cubicBezTo>
                  <a:cubicBezTo>
                    <a:pt x="382" y="263"/>
                    <a:pt x="358" y="222"/>
                    <a:pt x="317" y="211"/>
                  </a:cubicBezTo>
                  <a:close/>
                  <a:moveTo>
                    <a:pt x="241" y="270"/>
                  </a:moveTo>
                  <a:cubicBezTo>
                    <a:pt x="233" y="301"/>
                    <a:pt x="251" y="333"/>
                    <a:pt x="283" y="341"/>
                  </a:cubicBezTo>
                  <a:cubicBezTo>
                    <a:pt x="314" y="350"/>
                    <a:pt x="346" y="331"/>
                    <a:pt x="355" y="300"/>
                  </a:cubicBezTo>
                  <a:cubicBezTo>
                    <a:pt x="363" y="268"/>
                    <a:pt x="344" y="236"/>
                    <a:pt x="313" y="228"/>
                  </a:cubicBezTo>
                  <a:cubicBezTo>
                    <a:pt x="281" y="219"/>
                    <a:pt x="249" y="238"/>
                    <a:pt x="241" y="270"/>
                  </a:cubicBezTo>
                  <a:close/>
                  <a:moveTo>
                    <a:pt x="127" y="196"/>
                  </a:moveTo>
                  <a:cubicBezTo>
                    <a:pt x="168" y="196"/>
                    <a:pt x="200" y="163"/>
                    <a:pt x="200" y="123"/>
                  </a:cubicBezTo>
                  <a:cubicBezTo>
                    <a:pt x="200" y="82"/>
                    <a:pt x="168" y="50"/>
                    <a:pt x="127" y="50"/>
                  </a:cubicBezTo>
                  <a:cubicBezTo>
                    <a:pt x="87" y="50"/>
                    <a:pt x="54" y="82"/>
                    <a:pt x="54" y="123"/>
                  </a:cubicBezTo>
                  <a:cubicBezTo>
                    <a:pt x="54" y="163"/>
                    <a:pt x="87" y="196"/>
                    <a:pt x="127" y="196"/>
                  </a:cubicBezTo>
                  <a:close/>
                </a:path>
              </a:pathLst>
            </a:custGeom>
            <a:solidFill>
              <a:schemeClr val="bg1"/>
            </a:solidFill>
            <a:ln>
              <a:noFill/>
            </a:ln>
          </p:spPr>
          <p:txBody>
            <a:bodyPr vert="horz" wrap="square" lIns="109749" tIns="54875" rIns="109749" bIns="54875" numCol="1" anchor="t" anchorCtr="0" compatLnSpc="1">
              <a:prstTxWarp prst="textNoShape">
                <a:avLst/>
              </a:prstTxWarp>
            </a:bodyPr>
            <a:lstStyle/>
            <a:p>
              <a:endParaRPr lang="en-US" sz="3121"/>
            </a:p>
          </p:txBody>
        </p:sp>
        <p:sp>
          <p:nvSpPr>
            <p:cNvPr id="51" name="Freeform 12"/>
            <p:cNvSpPr>
              <a:spLocks/>
            </p:cNvSpPr>
            <p:nvPr/>
          </p:nvSpPr>
          <p:spPr bwMode="auto">
            <a:xfrm>
              <a:off x="8223026" y="2958973"/>
              <a:ext cx="3367527" cy="1784341"/>
            </a:xfrm>
            <a:prstGeom prst="rect">
              <a:avLst/>
            </a:prstGeom>
            <a:solidFill>
              <a:schemeClr val="accent3"/>
            </a:solidFill>
            <a:ln>
              <a:noFill/>
            </a:ln>
          </p:spPr>
          <p:txBody>
            <a:bodyPr vert="horz" wrap="square" lIns="109749" tIns="0" rIns="109749" bIns="0" numCol="1" anchor="t" anchorCtr="0" compatLnSpc="1">
              <a:prstTxWarp prst="textNoShape">
                <a:avLst/>
              </a:prstTxWarp>
            </a:bodyPr>
            <a:lstStyle/>
            <a:p>
              <a:pPr algn="ctr" defTabSz="1097463">
                <a:lnSpc>
                  <a:spcPct val="80000"/>
                </a:lnSpc>
              </a:pPr>
              <a:endParaRPr lang="en-US" sz="1440" b="1" dirty="0">
                <a:gradFill>
                  <a:gsLst>
                    <a:gs pos="0">
                      <a:srgbClr val="FFFFFF"/>
                    </a:gs>
                    <a:gs pos="100000">
                      <a:srgbClr val="FFFFFF"/>
                    </a:gs>
                  </a:gsLst>
                  <a:lin ang="5400000" scaled="0"/>
                </a:gradFill>
              </a:endParaRPr>
            </a:p>
            <a:p>
              <a:pPr algn="ctr" defTabSz="1097463">
                <a:lnSpc>
                  <a:spcPct val="80000"/>
                </a:lnSpc>
              </a:pPr>
              <a:endParaRPr lang="en-US" sz="1440" b="1" dirty="0">
                <a:gradFill>
                  <a:gsLst>
                    <a:gs pos="0">
                      <a:srgbClr val="FFFFFF"/>
                    </a:gs>
                    <a:gs pos="100000">
                      <a:srgbClr val="FFFFFF"/>
                    </a:gs>
                  </a:gsLst>
                  <a:lin ang="5400000" scaled="0"/>
                </a:gradFill>
              </a:endParaRPr>
            </a:p>
            <a:p>
              <a:pPr algn="ctr" defTabSz="1097463">
                <a:lnSpc>
                  <a:spcPct val="80000"/>
                </a:lnSpc>
              </a:pPr>
              <a:r>
                <a:rPr lang="en-US" sz="1440" b="1" dirty="0">
                  <a:gradFill>
                    <a:gsLst>
                      <a:gs pos="0">
                        <a:srgbClr val="FFFFFF"/>
                      </a:gs>
                      <a:gs pos="100000">
                        <a:srgbClr val="FFFFFF"/>
                      </a:gs>
                    </a:gsLst>
                    <a:lin ang="5400000" scaled="0"/>
                  </a:gradFill>
                </a:rPr>
                <a:t>ENVIRONMENT</a:t>
              </a:r>
            </a:p>
            <a:p>
              <a:pPr algn="ctr" defTabSz="1097463">
                <a:lnSpc>
                  <a:spcPct val="80000"/>
                </a:lnSpc>
              </a:pPr>
              <a:endParaRPr lang="en-US" sz="1440" b="1" dirty="0">
                <a:gradFill>
                  <a:gsLst>
                    <a:gs pos="0">
                      <a:srgbClr val="FFFFFF"/>
                    </a:gs>
                    <a:gs pos="100000">
                      <a:srgbClr val="FFFFFF"/>
                    </a:gs>
                  </a:gsLst>
                  <a:lin ang="5400000" scaled="0"/>
                </a:gradFill>
              </a:endParaRPr>
            </a:p>
          </p:txBody>
        </p:sp>
        <p:sp>
          <p:nvSpPr>
            <p:cNvPr id="67" name="Freeform 12"/>
            <p:cNvSpPr>
              <a:spLocks/>
            </p:cNvSpPr>
            <p:nvPr/>
          </p:nvSpPr>
          <p:spPr bwMode="auto">
            <a:xfrm>
              <a:off x="9939369" y="3528850"/>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AGENT</a:t>
              </a:r>
            </a:p>
          </p:txBody>
        </p:sp>
        <p:sp>
          <p:nvSpPr>
            <p:cNvPr id="68" name="Freeform 12"/>
            <p:cNvSpPr>
              <a:spLocks/>
            </p:cNvSpPr>
            <p:nvPr/>
          </p:nvSpPr>
          <p:spPr bwMode="auto">
            <a:xfrm>
              <a:off x="8625755" y="3528850"/>
              <a:ext cx="1319867" cy="379672"/>
            </a:xfrm>
            <a:prstGeom prst="rect">
              <a:avLst/>
            </a:prstGeom>
            <a:solidFill>
              <a:srgbClr val="FF530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VM</a:t>
              </a:r>
            </a:p>
          </p:txBody>
        </p:sp>
        <p:sp>
          <p:nvSpPr>
            <p:cNvPr id="70" name="Freeform 12"/>
            <p:cNvSpPr>
              <a:spLocks/>
            </p:cNvSpPr>
            <p:nvPr/>
          </p:nvSpPr>
          <p:spPr bwMode="auto">
            <a:xfrm>
              <a:off x="9945622" y="3967853"/>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AGENT</a:t>
              </a:r>
            </a:p>
          </p:txBody>
        </p:sp>
        <p:sp>
          <p:nvSpPr>
            <p:cNvPr id="71" name="Freeform 12"/>
            <p:cNvSpPr>
              <a:spLocks/>
            </p:cNvSpPr>
            <p:nvPr/>
          </p:nvSpPr>
          <p:spPr bwMode="auto">
            <a:xfrm>
              <a:off x="8632008" y="3967853"/>
              <a:ext cx="1319867" cy="379672"/>
            </a:xfrm>
            <a:prstGeom prst="rect">
              <a:avLst/>
            </a:prstGeom>
            <a:solidFill>
              <a:srgbClr val="FF530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VM</a:t>
              </a:r>
            </a:p>
          </p:txBody>
        </p:sp>
      </p:grpSp>
      <p:cxnSp>
        <p:nvCxnSpPr>
          <p:cNvPr id="74" name="Straight Connector 73"/>
          <p:cNvCxnSpPr/>
          <p:nvPr/>
        </p:nvCxnSpPr>
        <p:spPr>
          <a:xfrm>
            <a:off x="3124112" y="5679253"/>
            <a:ext cx="6056284" cy="13823"/>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sp>
        <p:nvSpPr>
          <p:cNvPr id="75" name="Freeform 8"/>
          <p:cNvSpPr>
            <a:spLocks/>
          </p:cNvSpPr>
          <p:nvPr/>
        </p:nvSpPr>
        <p:spPr bwMode="auto">
          <a:xfrm rot="16200000">
            <a:off x="9005267" y="5602833"/>
            <a:ext cx="398194" cy="176816"/>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1"/>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22" name="Freeform 7"/>
          <p:cNvSpPr>
            <a:spLocks/>
          </p:cNvSpPr>
          <p:nvPr/>
        </p:nvSpPr>
        <p:spPr bwMode="auto">
          <a:xfrm>
            <a:off x="9126543" y="6309463"/>
            <a:ext cx="176816" cy="39819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solidFill>
              <a:schemeClr val="accent3"/>
            </a:solid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59" name="Freeform 12"/>
          <p:cNvSpPr>
            <a:spLocks/>
          </p:cNvSpPr>
          <p:nvPr/>
        </p:nvSpPr>
        <p:spPr bwMode="auto">
          <a:xfrm>
            <a:off x="1176424" y="6288781"/>
            <a:ext cx="1584146" cy="455694"/>
          </a:xfrm>
          <a:prstGeom prst="rect">
            <a:avLst/>
          </a:prstGeom>
          <a:solidFill>
            <a:srgbClr val="92D05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TESTER</a:t>
            </a:r>
          </a:p>
        </p:txBody>
      </p:sp>
      <p:cxnSp>
        <p:nvCxnSpPr>
          <p:cNvPr id="72" name="Straight Connector 71"/>
          <p:cNvCxnSpPr/>
          <p:nvPr/>
        </p:nvCxnSpPr>
        <p:spPr>
          <a:xfrm>
            <a:off x="3159302" y="6502806"/>
            <a:ext cx="6056284" cy="13823"/>
          </a:xfrm>
          <a:prstGeom prst="line">
            <a:avLst/>
          </a:prstGeom>
          <a:ln w="76200">
            <a:solidFill>
              <a:schemeClr val="accent3"/>
            </a:solidFill>
          </a:ln>
        </p:spPr>
        <p:style>
          <a:lnRef idx="1">
            <a:schemeClr val="accent6"/>
          </a:lnRef>
          <a:fillRef idx="0">
            <a:schemeClr val="accent6"/>
          </a:fillRef>
          <a:effectRef idx="0">
            <a:schemeClr val="accent6"/>
          </a:effectRef>
          <a:fontRef idx="minor">
            <a:schemeClr val="tx1"/>
          </a:fontRef>
        </p:style>
      </p:cxnSp>
      <p:grpSp>
        <p:nvGrpSpPr>
          <p:cNvPr id="76" name="Group 75"/>
          <p:cNvGrpSpPr/>
          <p:nvPr/>
        </p:nvGrpSpPr>
        <p:grpSpPr>
          <a:xfrm>
            <a:off x="2848385" y="6817195"/>
            <a:ext cx="2431699" cy="469103"/>
            <a:chOff x="3373293" y="2318452"/>
            <a:chExt cx="1831487" cy="390844"/>
          </a:xfrm>
        </p:grpSpPr>
        <p:sp>
          <p:nvSpPr>
            <p:cNvPr id="77" name="Rectangle 76"/>
            <p:cNvSpPr/>
            <p:nvPr/>
          </p:nvSpPr>
          <p:spPr>
            <a:xfrm>
              <a:off x="3373293" y="2318452"/>
              <a:ext cx="1300847"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Run manual</a:t>
              </a:r>
            </a:p>
            <a:p>
              <a:pPr>
                <a:lnSpc>
                  <a:spcPct val="85000"/>
                </a:lnSpc>
              </a:pPr>
              <a:r>
                <a:rPr lang="en-US" sz="1440" dirty="0">
                  <a:gradFill>
                    <a:gsLst>
                      <a:gs pos="0">
                        <a:schemeClr val="tx1"/>
                      </a:gs>
                      <a:gs pos="100000">
                        <a:schemeClr val="tx1"/>
                      </a:gs>
                    </a:gsLst>
                    <a:lin ang="16200000" scaled="0"/>
                  </a:gradFill>
                </a:rPr>
                <a:t>tests</a:t>
              </a:r>
            </a:p>
          </p:txBody>
        </p:sp>
        <p:cxnSp>
          <p:nvCxnSpPr>
            <p:cNvPr id="78" name="Straight Connector 77"/>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1" name="Group 80"/>
          <p:cNvGrpSpPr/>
          <p:nvPr/>
        </p:nvGrpSpPr>
        <p:grpSpPr>
          <a:xfrm>
            <a:off x="2849287" y="5891394"/>
            <a:ext cx="2775688" cy="469103"/>
            <a:chOff x="2675625" y="2318452"/>
            <a:chExt cx="2529155" cy="390844"/>
          </a:xfrm>
        </p:grpSpPr>
        <p:sp>
          <p:nvSpPr>
            <p:cNvPr id="82" name="Rectangle 81"/>
            <p:cNvSpPr/>
            <p:nvPr/>
          </p:nvSpPr>
          <p:spPr>
            <a:xfrm>
              <a:off x="2675625" y="2318452"/>
              <a:ext cx="1998515"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Debug test </a:t>
              </a:r>
            </a:p>
            <a:p>
              <a:pPr>
                <a:lnSpc>
                  <a:spcPct val="85000"/>
                </a:lnSpc>
              </a:pPr>
              <a:r>
                <a:rPr lang="en-US" sz="1440" dirty="0">
                  <a:gradFill>
                    <a:gsLst>
                      <a:gs pos="0">
                        <a:schemeClr val="tx1"/>
                      </a:gs>
                      <a:gs pos="100000">
                        <a:schemeClr val="tx1"/>
                      </a:gs>
                    </a:gsLst>
                    <a:lin ang="16200000" scaled="0"/>
                  </a:gradFill>
                </a:rPr>
                <a:t>environments</a:t>
              </a:r>
            </a:p>
          </p:txBody>
        </p:sp>
        <p:cxnSp>
          <p:nvCxnSpPr>
            <p:cNvPr id="83" name="Straight Connector 82"/>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30001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par>
                                <p:cTn id="34" presetID="10" presetClass="entr" presetSubtype="0" fill="hold"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par>
                                <p:cTn id="37" presetID="10"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72"/>
                                        </p:tgtEl>
                                      </p:cBhvr>
                                    </p:animEffect>
                                    <p:set>
                                      <p:cBhvr>
                                        <p:cTn id="47" dur="1" fill="hold">
                                          <p:stCondLst>
                                            <p:cond delay="499"/>
                                          </p:stCondLst>
                                        </p:cTn>
                                        <p:tgtEl>
                                          <p:spTgt spid="7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6"/>
                                        </p:tgtEl>
                                      </p:cBhvr>
                                    </p:animEffect>
                                    <p:set>
                                      <p:cBhvr>
                                        <p:cTn id="50" dur="1" fill="hold">
                                          <p:stCondLst>
                                            <p:cond delay="499"/>
                                          </p:stCondLst>
                                        </p:cTn>
                                        <p:tgtEl>
                                          <p:spTgt spid="7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22" grpId="0" animBg="1"/>
      <p:bldP spid="22"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H="1">
            <a:off x="4301182" y="6636566"/>
            <a:ext cx="3225628" cy="44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GB" dirty="0"/>
              <a:t>What is Network Isolation?</a:t>
            </a:r>
          </a:p>
        </p:txBody>
      </p:sp>
      <p:sp>
        <p:nvSpPr>
          <p:cNvPr id="2" name="Rectangle 1"/>
          <p:cNvSpPr/>
          <p:nvPr/>
        </p:nvSpPr>
        <p:spPr bwMode="auto">
          <a:xfrm>
            <a:off x="7491770" y="1476389"/>
            <a:ext cx="6404187" cy="587956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49" tIns="109749" rIns="109749" bIns="109749" numCol="1" spcCol="0" rtlCol="0" fromWordArt="0" anchor="t" anchorCtr="0" forceAA="0" compatLnSpc="1">
            <a:prstTxWarp prst="textNoShape">
              <a:avLst/>
            </a:prstTxWarp>
            <a:noAutofit/>
          </a:bodyPr>
          <a:lstStyle/>
          <a:p>
            <a:pPr algn="ctr" defTabSz="1097102" fontAlgn="base">
              <a:lnSpc>
                <a:spcPct val="90000"/>
              </a:lnSpc>
              <a:spcBef>
                <a:spcPct val="0"/>
              </a:spcBef>
              <a:spcAft>
                <a:spcPct val="0"/>
              </a:spcAft>
            </a:pPr>
            <a:r>
              <a:rPr lang="en-GB" sz="1440" b="1" spc="-120" dirty="0">
                <a:gradFill>
                  <a:gsLst>
                    <a:gs pos="0">
                      <a:srgbClr val="FFFFFF"/>
                    </a:gs>
                    <a:gs pos="100000">
                      <a:srgbClr val="FFFFFF"/>
                    </a:gs>
                  </a:gsLst>
                  <a:lin ang="5400000" scaled="0"/>
                </a:gradFill>
                <a:latin typeface="Segoe UI" pitchFamily="34" charset="0"/>
                <a:ea typeface="Segoe UI" pitchFamily="34" charset="0"/>
                <a:cs typeface="Segoe UI" pitchFamily="34" charset="0"/>
              </a:rPr>
              <a:t>HYPER-V HOST</a:t>
            </a:r>
          </a:p>
        </p:txBody>
      </p:sp>
      <p:sp>
        <p:nvSpPr>
          <p:cNvPr id="3" name="Rectangle 2"/>
          <p:cNvSpPr/>
          <p:nvPr/>
        </p:nvSpPr>
        <p:spPr bwMode="auto">
          <a:xfrm>
            <a:off x="8356851" y="2091440"/>
            <a:ext cx="4351232" cy="4276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49" tIns="109749" rIns="109749" bIns="109749" numCol="1" spcCol="0" rtlCol="0" fromWordArt="0" anchor="t" anchorCtr="0" forceAA="0" compatLnSpc="1">
            <a:prstTxWarp prst="textNoShape">
              <a:avLst/>
            </a:prstTxWarp>
            <a:noAutofit/>
          </a:bodyPr>
          <a:lstStyle/>
          <a:p>
            <a:pPr algn="ctr" defTabSz="1097102" fontAlgn="base">
              <a:lnSpc>
                <a:spcPct val="90000"/>
              </a:lnSpc>
              <a:spcBef>
                <a:spcPct val="0"/>
              </a:spcBef>
              <a:spcAft>
                <a:spcPct val="0"/>
              </a:spcAft>
            </a:pPr>
            <a:endParaRPr lang="en-GB" sz="2640" spc="-12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 name="Straight Connector 12"/>
          <p:cNvCxnSpPr/>
          <p:nvPr/>
        </p:nvCxnSpPr>
        <p:spPr>
          <a:xfrm>
            <a:off x="11804265" y="2755767"/>
            <a:ext cx="25824" cy="291198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75357" y="2197927"/>
            <a:ext cx="35041" cy="527308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185179" y="3239334"/>
            <a:ext cx="111600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159355" y="4381958"/>
            <a:ext cx="111600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185179" y="5533711"/>
            <a:ext cx="111600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275358" y="4150578"/>
            <a:ext cx="52389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1"/>
          </p:cNvCxnSpPr>
          <p:nvPr/>
        </p:nvCxnSpPr>
        <p:spPr>
          <a:xfrm flipH="1">
            <a:off x="4275358" y="5221109"/>
            <a:ext cx="5238916" cy="323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1026978" y="3104040"/>
            <a:ext cx="80311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1039890" y="5216152"/>
            <a:ext cx="80311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0991253" y="4099466"/>
            <a:ext cx="80311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reeform 262"/>
          <p:cNvSpPr>
            <a:spLocks noChangeAspect="1" noEditPoints="1"/>
          </p:cNvSpPr>
          <p:nvPr/>
        </p:nvSpPr>
        <p:spPr bwMode="auto">
          <a:xfrm rot="10800000">
            <a:off x="12932618" y="6470362"/>
            <a:ext cx="745395" cy="753672"/>
          </a:xfrm>
          <a:custGeom>
            <a:avLst/>
            <a:gdLst>
              <a:gd name="T0" fmla="*/ 169 w 396"/>
              <a:gd name="T1" fmla="*/ 26 h 385"/>
              <a:gd name="T2" fmla="*/ 198 w 396"/>
              <a:gd name="T3" fmla="*/ 22 h 385"/>
              <a:gd name="T4" fmla="*/ 212 w 396"/>
              <a:gd name="T5" fmla="*/ 61 h 385"/>
              <a:gd name="T6" fmla="*/ 240 w 396"/>
              <a:gd name="T7" fmla="*/ 72 h 385"/>
              <a:gd name="T8" fmla="*/ 232 w 396"/>
              <a:gd name="T9" fmla="*/ 113 h 385"/>
              <a:gd name="T10" fmla="*/ 251 w 396"/>
              <a:gd name="T11" fmla="*/ 137 h 385"/>
              <a:gd name="T12" fmla="*/ 222 w 396"/>
              <a:gd name="T13" fmla="*/ 167 h 385"/>
              <a:gd name="T14" fmla="*/ 228 w 396"/>
              <a:gd name="T15" fmla="*/ 198 h 385"/>
              <a:gd name="T16" fmla="*/ 188 w 396"/>
              <a:gd name="T17" fmla="*/ 209 h 385"/>
              <a:gd name="T18" fmla="*/ 178 w 396"/>
              <a:gd name="T19" fmla="*/ 239 h 385"/>
              <a:gd name="T20" fmla="*/ 137 w 396"/>
              <a:gd name="T21" fmla="*/ 227 h 385"/>
              <a:gd name="T22" fmla="*/ 114 w 396"/>
              <a:gd name="T23" fmla="*/ 250 h 385"/>
              <a:gd name="T24" fmla="*/ 85 w 396"/>
              <a:gd name="T25" fmla="*/ 219 h 385"/>
              <a:gd name="T26" fmla="*/ 53 w 396"/>
              <a:gd name="T27" fmla="*/ 227 h 385"/>
              <a:gd name="T28" fmla="*/ 43 w 396"/>
              <a:gd name="T29" fmla="*/ 186 h 385"/>
              <a:gd name="T30" fmla="*/ 11 w 396"/>
              <a:gd name="T31" fmla="*/ 177 h 385"/>
              <a:gd name="T32" fmla="*/ 23 w 396"/>
              <a:gd name="T33" fmla="*/ 137 h 385"/>
              <a:gd name="T34" fmla="*/ 0 w 396"/>
              <a:gd name="T35" fmla="*/ 113 h 385"/>
              <a:gd name="T36" fmla="*/ 30 w 396"/>
              <a:gd name="T37" fmla="*/ 83 h 385"/>
              <a:gd name="T38" fmla="*/ 23 w 396"/>
              <a:gd name="T39" fmla="*/ 52 h 385"/>
              <a:gd name="T40" fmla="*/ 63 w 396"/>
              <a:gd name="T41" fmla="*/ 40 h 385"/>
              <a:gd name="T42" fmla="*/ 73 w 396"/>
              <a:gd name="T43" fmla="*/ 10 h 385"/>
              <a:gd name="T44" fmla="*/ 114 w 396"/>
              <a:gd name="T45" fmla="*/ 19 h 385"/>
              <a:gd name="T46" fmla="*/ 137 w 396"/>
              <a:gd name="T47" fmla="*/ 0 h 385"/>
              <a:gd name="T48" fmla="*/ 127 w 396"/>
              <a:gd name="T49" fmla="*/ 28 h 385"/>
              <a:gd name="T50" fmla="*/ 127 w 396"/>
              <a:gd name="T51" fmla="*/ 218 h 385"/>
              <a:gd name="T52" fmla="*/ 127 w 396"/>
              <a:gd name="T53" fmla="*/ 28 h 385"/>
              <a:gd name="T54" fmla="*/ 350 w 396"/>
              <a:gd name="T55" fmla="*/ 218 h 385"/>
              <a:gd name="T56" fmla="*/ 373 w 396"/>
              <a:gd name="T57" fmla="*/ 221 h 385"/>
              <a:gd name="T58" fmla="*/ 376 w 396"/>
              <a:gd name="T59" fmla="*/ 254 h 385"/>
              <a:gd name="T60" fmla="*/ 395 w 396"/>
              <a:gd name="T61" fmla="*/ 269 h 385"/>
              <a:gd name="T62" fmla="*/ 381 w 396"/>
              <a:gd name="T63" fmla="*/ 298 h 385"/>
              <a:gd name="T64" fmla="*/ 391 w 396"/>
              <a:gd name="T65" fmla="*/ 321 h 385"/>
              <a:gd name="T66" fmla="*/ 363 w 396"/>
              <a:gd name="T67" fmla="*/ 339 h 385"/>
              <a:gd name="T68" fmla="*/ 361 w 396"/>
              <a:gd name="T69" fmla="*/ 363 h 385"/>
              <a:gd name="T70" fmla="*/ 327 w 396"/>
              <a:gd name="T71" fmla="*/ 364 h 385"/>
              <a:gd name="T72" fmla="*/ 313 w 396"/>
              <a:gd name="T73" fmla="*/ 385 h 385"/>
              <a:gd name="T74" fmla="*/ 284 w 396"/>
              <a:gd name="T75" fmla="*/ 368 h 385"/>
              <a:gd name="T76" fmla="*/ 261 w 396"/>
              <a:gd name="T77" fmla="*/ 380 h 385"/>
              <a:gd name="T78" fmla="*/ 245 w 396"/>
              <a:gd name="T79" fmla="*/ 350 h 385"/>
              <a:gd name="T80" fmla="*/ 219 w 396"/>
              <a:gd name="T81" fmla="*/ 350 h 385"/>
              <a:gd name="T82" fmla="*/ 220 w 396"/>
              <a:gd name="T83" fmla="*/ 316 h 385"/>
              <a:gd name="T84" fmla="*/ 197 w 396"/>
              <a:gd name="T85" fmla="*/ 303 h 385"/>
              <a:gd name="T86" fmla="*/ 214 w 396"/>
              <a:gd name="T87" fmla="*/ 274 h 385"/>
              <a:gd name="T88" fmla="*/ 201 w 396"/>
              <a:gd name="T89" fmla="*/ 251 h 385"/>
              <a:gd name="T90" fmla="*/ 230 w 396"/>
              <a:gd name="T91" fmla="*/ 234 h 385"/>
              <a:gd name="T92" fmla="*/ 231 w 396"/>
              <a:gd name="T93" fmla="*/ 208 h 385"/>
              <a:gd name="T94" fmla="*/ 265 w 396"/>
              <a:gd name="T95" fmla="*/ 207 h 385"/>
              <a:gd name="T96" fmla="*/ 279 w 396"/>
              <a:gd name="T97" fmla="*/ 186 h 385"/>
              <a:gd name="T98" fmla="*/ 309 w 396"/>
              <a:gd name="T99" fmla="*/ 201 h 385"/>
              <a:gd name="T100" fmla="*/ 331 w 396"/>
              <a:gd name="T101" fmla="*/ 191 h 385"/>
              <a:gd name="T102" fmla="*/ 317 w 396"/>
              <a:gd name="T103" fmla="*/ 211 h 385"/>
              <a:gd name="T104" fmla="*/ 278 w 396"/>
              <a:gd name="T105" fmla="*/ 358 h 385"/>
              <a:gd name="T106" fmla="*/ 317 w 396"/>
              <a:gd name="T107" fmla="*/ 211 h 385"/>
              <a:gd name="T108" fmla="*/ 283 w 396"/>
              <a:gd name="T109" fmla="*/ 341 h 385"/>
              <a:gd name="T110" fmla="*/ 313 w 396"/>
              <a:gd name="T111" fmla="*/ 228 h 385"/>
              <a:gd name="T112" fmla="*/ 127 w 396"/>
              <a:gd name="T113" fmla="*/ 196 h 385"/>
              <a:gd name="T114" fmla="*/ 127 w 396"/>
              <a:gd name="T115" fmla="*/ 50 h 385"/>
              <a:gd name="T116" fmla="*/ 127 w 396"/>
              <a:gd name="T117"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85">
                <a:moveTo>
                  <a:pt x="137" y="18"/>
                </a:moveTo>
                <a:cubicBezTo>
                  <a:pt x="148" y="19"/>
                  <a:pt x="159" y="22"/>
                  <a:pt x="169" y="26"/>
                </a:cubicBezTo>
                <a:cubicBezTo>
                  <a:pt x="178" y="10"/>
                  <a:pt x="178" y="10"/>
                  <a:pt x="178" y="10"/>
                </a:cubicBezTo>
                <a:cubicBezTo>
                  <a:pt x="198" y="22"/>
                  <a:pt x="198" y="22"/>
                  <a:pt x="198" y="22"/>
                </a:cubicBezTo>
                <a:cubicBezTo>
                  <a:pt x="189" y="38"/>
                  <a:pt x="189" y="38"/>
                  <a:pt x="189" y="38"/>
                </a:cubicBezTo>
                <a:cubicBezTo>
                  <a:pt x="198" y="44"/>
                  <a:pt x="206" y="52"/>
                  <a:pt x="212" y="61"/>
                </a:cubicBezTo>
                <a:cubicBezTo>
                  <a:pt x="228" y="52"/>
                  <a:pt x="228" y="52"/>
                  <a:pt x="228" y="52"/>
                </a:cubicBezTo>
                <a:cubicBezTo>
                  <a:pt x="240" y="72"/>
                  <a:pt x="240" y="72"/>
                  <a:pt x="240" y="72"/>
                </a:cubicBezTo>
                <a:cubicBezTo>
                  <a:pt x="224" y="82"/>
                  <a:pt x="224" y="82"/>
                  <a:pt x="224" y="82"/>
                </a:cubicBezTo>
                <a:cubicBezTo>
                  <a:pt x="228" y="91"/>
                  <a:pt x="231" y="102"/>
                  <a:pt x="232" y="113"/>
                </a:cubicBezTo>
                <a:cubicBezTo>
                  <a:pt x="251" y="113"/>
                  <a:pt x="251" y="113"/>
                  <a:pt x="251" y="113"/>
                </a:cubicBezTo>
                <a:cubicBezTo>
                  <a:pt x="251" y="137"/>
                  <a:pt x="251" y="137"/>
                  <a:pt x="251" y="137"/>
                </a:cubicBezTo>
                <a:cubicBezTo>
                  <a:pt x="231" y="137"/>
                  <a:pt x="231" y="137"/>
                  <a:pt x="231" y="137"/>
                </a:cubicBezTo>
                <a:cubicBezTo>
                  <a:pt x="230" y="147"/>
                  <a:pt x="227" y="158"/>
                  <a:pt x="222" y="167"/>
                </a:cubicBezTo>
                <a:cubicBezTo>
                  <a:pt x="240" y="177"/>
                  <a:pt x="240" y="177"/>
                  <a:pt x="240" y="177"/>
                </a:cubicBezTo>
                <a:cubicBezTo>
                  <a:pt x="228" y="198"/>
                  <a:pt x="228" y="198"/>
                  <a:pt x="228" y="198"/>
                </a:cubicBezTo>
                <a:cubicBezTo>
                  <a:pt x="210" y="187"/>
                  <a:pt x="210" y="187"/>
                  <a:pt x="210" y="187"/>
                </a:cubicBezTo>
                <a:cubicBezTo>
                  <a:pt x="204" y="195"/>
                  <a:pt x="196" y="203"/>
                  <a:pt x="188" y="209"/>
                </a:cubicBezTo>
                <a:cubicBezTo>
                  <a:pt x="198" y="227"/>
                  <a:pt x="198" y="227"/>
                  <a:pt x="198" y="227"/>
                </a:cubicBezTo>
                <a:cubicBezTo>
                  <a:pt x="178" y="239"/>
                  <a:pt x="178" y="239"/>
                  <a:pt x="178" y="239"/>
                </a:cubicBezTo>
                <a:cubicBezTo>
                  <a:pt x="167" y="220"/>
                  <a:pt x="167" y="220"/>
                  <a:pt x="167" y="220"/>
                </a:cubicBezTo>
                <a:cubicBezTo>
                  <a:pt x="158" y="224"/>
                  <a:pt x="148" y="226"/>
                  <a:pt x="137" y="227"/>
                </a:cubicBezTo>
                <a:cubicBezTo>
                  <a:pt x="137" y="250"/>
                  <a:pt x="137" y="250"/>
                  <a:pt x="137" y="250"/>
                </a:cubicBezTo>
                <a:cubicBezTo>
                  <a:pt x="114" y="250"/>
                  <a:pt x="114" y="250"/>
                  <a:pt x="114" y="250"/>
                </a:cubicBezTo>
                <a:cubicBezTo>
                  <a:pt x="114" y="227"/>
                  <a:pt x="114" y="227"/>
                  <a:pt x="114" y="227"/>
                </a:cubicBezTo>
                <a:cubicBezTo>
                  <a:pt x="104" y="226"/>
                  <a:pt x="94" y="223"/>
                  <a:pt x="85" y="219"/>
                </a:cubicBezTo>
                <a:cubicBezTo>
                  <a:pt x="73" y="239"/>
                  <a:pt x="73" y="239"/>
                  <a:pt x="73" y="239"/>
                </a:cubicBezTo>
                <a:cubicBezTo>
                  <a:pt x="53" y="227"/>
                  <a:pt x="53" y="227"/>
                  <a:pt x="53" y="227"/>
                </a:cubicBezTo>
                <a:cubicBezTo>
                  <a:pt x="64" y="207"/>
                  <a:pt x="64" y="207"/>
                  <a:pt x="64" y="207"/>
                </a:cubicBezTo>
                <a:cubicBezTo>
                  <a:pt x="56" y="201"/>
                  <a:pt x="49" y="194"/>
                  <a:pt x="43" y="186"/>
                </a:cubicBezTo>
                <a:cubicBezTo>
                  <a:pt x="23" y="198"/>
                  <a:pt x="23" y="198"/>
                  <a:pt x="23" y="198"/>
                </a:cubicBezTo>
                <a:cubicBezTo>
                  <a:pt x="11" y="177"/>
                  <a:pt x="11" y="177"/>
                  <a:pt x="11" y="177"/>
                </a:cubicBezTo>
                <a:cubicBezTo>
                  <a:pt x="31" y="166"/>
                  <a:pt x="31" y="166"/>
                  <a:pt x="31" y="166"/>
                </a:cubicBezTo>
                <a:cubicBezTo>
                  <a:pt x="27" y="156"/>
                  <a:pt x="24" y="147"/>
                  <a:pt x="23" y="137"/>
                </a:cubicBezTo>
                <a:cubicBezTo>
                  <a:pt x="0" y="137"/>
                  <a:pt x="0" y="137"/>
                  <a:pt x="0" y="137"/>
                </a:cubicBezTo>
                <a:cubicBezTo>
                  <a:pt x="0" y="113"/>
                  <a:pt x="0" y="113"/>
                  <a:pt x="0" y="113"/>
                </a:cubicBezTo>
                <a:cubicBezTo>
                  <a:pt x="23" y="113"/>
                  <a:pt x="23" y="113"/>
                  <a:pt x="23" y="113"/>
                </a:cubicBezTo>
                <a:cubicBezTo>
                  <a:pt x="24" y="103"/>
                  <a:pt x="26" y="93"/>
                  <a:pt x="30" y="83"/>
                </a:cubicBezTo>
                <a:cubicBezTo>
                  <a:pt x="11" y="72"/>
                  <a:pt x="11" y="72"/>
                  <a:pt x="11" y="72"/>
                </a:cubicBezTo>
                <a:cubicBezTo>
                  <a:pt x="23" y="52"/>
                  <a:pt x="23" y="52"/>
                  <a:pt x="23" y="52"/>
                </a:cubicBezTo>
                <a:cubicBezTo>
                  <a:pt x="41" y="63"/>
                  <a:pt x="41" y="63"/>
                  <a:pt x="41" y="63"/>
                </a:cubicBezTo>
                <a:cubicBezTo>
                  <a:pt x="47" y="54"/>
                  <a:pt x="55" y="46"/>
                  <a:pt x="63" y="40"/>
                </a:cubicBezTo>
                <a:cubicBezTo>
                  <a:pt x="53" y="22"/>
                  <a:pt x="53" y="22"/>
                  <a:pt x="53" y="22"/>
                </a:cubicBezTo>
                <a:cubicBezTo>
                  <a:pt x="73" y="10"/>
                  <a:pt x="73" y="10"/>
                  <a:pt x="73" y="10"/>
                </a:cubicBezTo>
                <a:cubicBezTo>
                  <a:pt x="83" y="28"/>
                  <a:pt x="83" y="28"/>
                  <a:pt x="83" y="28"/>
                </a:cubicBezTo>
                <a:cubicBezTo>
                  <a:pt x="92" y="23"/>
                  <a:pt x="103" y="20"/>
                  <a:pt x="114" y="19"/>
                </a:cubicBezTo>
                <a:cubicBezTo>
                  <a:pt x="114" y="0"/>
                  <a:pt x="114" y="0"/>
                  <a:pt x="114" y="0"/>
                </a:cubicBezTo>
                <a:cubicBezTo>
                  <a:pt x="137" y="0"/>
                  <a:pt x="137" y="0"/>
                  <a:pt x="137" y="0"/>
                </a:cubicBezTo>
                <a:cubicBezTo>
                  <a:pt x="137" y="18"/>
                  <a:pt x="137" y="18"/>
                  <a:pt x="137" y="18"/>
                </a:cubicBezTo>
                <a:close/>
                <a:moveTo>
                  <a:pt x="127" y="28"/>
                </a:moveTo>
                <a:cubicBezTo>
                  <a:pt x="75" y="28"/>
                  <a:pt x="32" y="70"/>
                  <a:pt x="32" y="123"/>
                </a:cubicBezTo>
                <a:cubicBezTo>
                  <a:pt x="32" y="175"/>
                  <a:pt x="75" y="218"/>
                  <a:pt x="127" y="218"/>
                </a:cubicBezTo>
                <a:cubicBezTo>
                  <a:pt x="180" y="218"/>
                  <a:pt x="222" y="175"/>
                  <a:pt x="222" y="123"/>
                </a:cubicBezTo>
                <a:cubicBezTo>
                  <a:pt x="222" y="70"/>
                  <a:pt x="180" y="28"/>
                  <a:pt x="127" y="28"/>
                </a:cubicBezTo>
                <a:close/>
                <a:moveTo>
                  <a:pt x="327" y="206"/>
                </a:moveTo>
                <a:cubicBezTo>
                  <a:pt x="335" y="209"/>
                  <a:pt x="343" y="213"/>
                  <a:pt x="350" y="218"/>
                </a:cubicBezTo>
                <a:cubicBezTo>
                  <a:pt x="360" y="208"/>
                  <a:pt x="360" y="208"/>
                  <a:pt x="360" y="208"/>
                </a:cubicBezTo>
                <a:cubicBezTo>
                  <a:pt x="373" y="221"/>
                  <a:pt x="373" y="221"/>
                  <a:pt x="373" y="221"/>
                </a:cubicBezTo>
                <a:cubicBezTo>
                  <a:pt x="363" y="231"/>
                  <a:pt x="363" y="231"/>
                  <a:pt x="363" y="231"/>
                </a:cubicBezTo>
                <a:cubicBezTo>
                  <a:pt x="369" y="238"/>
                  <a:pt x="373" y="246"/>
                  <a:pt x="376" y="254"/>
                </a:cubicBezTo>
                <a:cubicBezTo>
                  <a:pt x="390" y="250"/>
                  <a:pt x="390" y="250"/>
                  <a:pt x="390" y="250"/>
                </a:cubicBezTo>
                <a:cubicBezTo>
                  <a:pt x="395" y="269"/>
                  <a:pt x="395" y="269"/>
                  <a:pt x="395" y="269"/>
                </a:cubicBezTo>
                <a:cubicBezTo>
                  <a:pt x="381" y="272"/>
                  <a:pt x="381" y="272"/>
                  <a:pt x="381" y="272"/>
                </a:cubicBezTo>
                <a:cubicBezTo>
                  <a:pt x="382" y="281"/>
                  <a:pt x="382" y="290"/>
                  <a:pt x="381" y="298"/>
                </a:cubicBezTo>
                <a:cubicBezTo>
                  <a:pt x="396" y="302"/>
                  <a:pt x="396" y="302"/>
                  <a:pt x="396" y="302"/>
                </a:cubicBezTo>
                <a:cubicBezTo>
                  <a:pt x="391" y="321"/>
                  <a:pt x="391" y="321"/>
                  <a:pt x="391" y="321"/>
                </a:cubicBezTo>
                <a:cubicBezTo>
                  <a:pt x="376" y="317"/>
                  <a:pt x="376" y="317"/>
                  <a:pt x="376" y="317"/>
                </a:cubicBezTo>
                <a:cubicBezTo>
                  <a:pt x="372" y="325"/>
                  <a:pt x="368" y="332"/>
                  <a:pt x="363" y="339"/>
                </a:cubicBezTo>
                <a:cubicBezTo>
                  <a:pt x="374" y="350"/>
                  <a:pt x="374" y="350"/>
                  <a:pt x="374" y="350"/>
                </a:cubicBezTo>
                <a:cubicBezTo>
                  <a:pt x="361" y="363"/>
                  <a:pt x="361" y="363"/>
                  <a:pt x="361" y="363"/>
                </a:cubicBezTo>
                <a:cubicBezTo>
                  <a:pt x="349" y="352"/>
                  <a:pt x="349" y="352"/>
                  <a:pt x="349" y="352"/>
                </a:cubicBezTo>
                <a:cubicBezTo>
                  <a:pt x="342" y="357"/>
                  <a:pt x="335" y="361"/>
                  <a:pt x="327" y="364"/>
                </a:cubicBezTo>
                <a:cubicBezTo>
                  <a:pt x="331" y="380"/>
                  <a:pt x="331" y="380"/>
                  <a:pt x="331" y="380"/>
                </a:cubicBezTo>
                <a:cubicBezTo>
                  <a:pt x="313" y="385"/>
                  <a:pt x="313" y="385"/>
                  <a:pt x="313" y="385"/>
                </a:cubicBezTo>
                <a:cubicBezTo>
                  <a:pt x="309" y="368"/>
                  <a:pt x="309" y="368"/>
                  <a:pt x="309" y="368"/>
                </a:cubicBezTo>
                <a:cubicBezTo>
                  <a:pt x="301" y="369"/>
                  <a:pt x="292" y="369"/>
                  <a:pt x="284" y="368"/>
                </a:cubicBezTo>
                <a:cubicBezTo>
                  <a:pt x="280" y="385"/>
                  <a:pt x="280" y="385"/>
                  <a:pt x="280" y="385"/>
                </a:cubicBezTo>
                <a:cubicBezTo>
                  <a:pt x="261" y="380"/>
                  <a:pt x="261" y="380"/>
                  <a:pt x="261" y="380"/>
                </a:cubicBezTo>
                <a:cubicBezTo>
                  <a:pt x="266" y="363"/>
                  <a:pt x="266" y="363"/>
                  <a:pt x="266" y="363"/>
                </a:cubicBezTo>
                <a:cubicBezTo>
                  <a:pt x="258" y="359"/>
                  <a:pt x="251" y="355"/>
                  <a:pt x="245" y="350"/>
                </a:cubicBezTo>
                <a:cubicBezTo>
                  <a:pt x="232" y="364"/>
                  <a:pt x="232" y="364"/>
                  <a:pt x="232" y="364"/>
                </a:cubicBezTo>
                <a:cubicBezTo>
                  <a:pt x="219" y="350"/>
                  <a:pt x="219" y="350"/>
                  <a:pt x="219" y="350"/>
                </a:cubicBezTo>
                <a:cubicBezTo>
                  <a:pt x="232" y="337"/>
                  <a:pt x="232" y="337"/>
                  <a:pt x="232" y="337"/>
                </a:cubicBezTo>
                <a:cubicBezTo>
                  <a:pt x="227" y="331"/>
                  <a:pt x="223" y="324"/>
                  <a:pt x="220" y="316"/>
                </a:cubicBezTo>
                <a:cubicBezTo>
                  <a:pt x="202" y="321"/>
                  <a:pt x="202" y="321"/>
                  <a:pt x="202" y="321"/>
                </a:cubicBezTo>
                <a:cubicBezTo>
                  <a:pt x="197" y="303"/>
                  <a:pt x="197" y="303"/>
                  <a:pt x="197" y="303"/>
                </a:cubicBezTo>
                <a:cubicBezTo>
                  <a:pt x="215" y="298"/>
                  <a:pt x="215" y="298"/>
                  <a:pt x="215" y="298"/>
                </a:cubicBezTo>
                <a:cubicBezTo>
                  <a:pt x="213" y="290"/>
                  <a:pt x="213" y="282"/>
                  <a:pt x="214" y="274"/>
                </a:cubicBezTo>
                <a:cubicBezTo>
                  <a:pt x="197" y="269"/>
                  <a:pt x="197" y="269"/>
                  <a:pt x="197" y="269"/>
                </a:cubicBezTo>
                <a:cubicBezTo>
                  <a:pt x="201" y="251"/>
                  <a:pt x="201" y="251"/>
                  <a:pt x="201" y="251"/>
                </a:cubicBezTo>
                <a:cubicBezTo>
                  <a:pt x="219" y="256"/>
                  <a:pt x="219" y="256"/>
                  <a:pt x="219" y="256"/>
                </a:cubicBezTo>
                <a:cubicBezTo>
                  <a:pt x="222" y="248"/>
                  <a:pt x="226" y="240"/>
                  <a:pt x="230" y="234"/>
                </a:cubicBezTo>
                <a:cubicBezTo>
                  <a:pt x="218" y="222"/>
                  <a:pt x="218" y="222"/>
                  <a:pt x="218" y="222"/>
                </a:cubicBezTo>
                <a:cubicBezTo>
                  <a:pt x="231" y="208"/>
                  <a:pt x="231" y="208"/>
                  <a:pt x="231" y="208"/>
                </a:cubicBezTo>
                <a:cubicBezTo>
                  <a:pt x="243" y="220"/>
                  <a:pt x="243" y="220"/>
                  <a:pt x="243" y="220"/>
                </a:cubicBezTo>
                <a:cubicBezTo>
                  <a:pt x="250" y="215"/>
                  <a:pt x="257" y="210"/>
                  <a:pt x="265" y="207"/>
                </a:cubicBezTo>
                <a:cubicBezTo>
                  <a:pt x="261" y="191"/>
                  <a:pt x="261" y="191"/>
                  <a:pt x="261" y="191"/>
                </a:cubicBezTo>
                <a:cubicBezTo>
                  <a:pt x="279" y="186"/>
                  <a:pt x="279" y="186"/>
                  <a:pt x="279" y="186"/>
                </a:cubicBezTo>
                <a:cubicBezTo>
                  <a:pt x="283" y="202"/>
                  <a:pt x="283" y="202"/>
                  <a:pt x="283" y="202"/>
                </a:cubicBezTo>
                <a:cubicBezTo>
                  <a:pt x="291" y="200"/>
                  <a:pt x="300" y="200"/>
                  <a:pt x="309" y="201"/>
                </a:cubicBezTo>
                <a:cubicBezTo>
                  <a:pt x="313" y="186"/>
                  <a:pt x="313" y="186"/>
                  <a:pt x="313" y="186"/>
                </a:cubicBezTo>
                <a:cubicBezTo>
                  <a:pt x="331" y="191"/>
                  <a:pt x="331" y="191"/>
                  <a:pt x="331" y="191"/>
                </a:cubicBezTo>
                <a:cubicBezTo>
                  <a:pt x="327" y="206"/>
                  <a:pt x="327" y="206"/>
                  <a:pt x="327" y="206"/>
                </a:cubicBezTo>
                <a:close/>
                <a:moveTo>
                  <a:pt x="317" y="211"/>
                </a:moveTo>
                <a:cubicBezTo>
                  <a:pt x="277" y="200"/>
                  <a:pt x="235" y="224"/>
                  <a:pt x="224" y="265"/>
                </a:cubicBezTo>
                <a:cubicBezTo>
                  <a:pt x="213" y="306"/>
                  <a:pt x="238" y="348"/>
                  <a:pt x="278" y="358"/>
                </a:cubicBezTo>
                <a:cubicBezTo>
                  <a:pt x="319" y="369"/>
                  <a:pt x="361" y="345"/>
                  <a:pt x="372" y="304"/>
                </a:cubicBezTo>
                <a:cubicBezTo>
                  <a:pt x="382" y="263"/>
                  <a:pt x="358" y="222"/>
                  <a:pt x="317" y="211"/>
                </a:cubicBezTo>
                <a:close/>
                <a:moveTo>
                  <a:pt x="241" y="270"/>
                </a:moveTo>
                <a:cubicBezTo>
                  <a:pt x="233" y="301"/>
                  <a:pt x="251" y="333"/>
                  <a:pt x="283" y="341"/>
                </a:cubicBezTo>
                <a:cubicBezTo>
                  <a:pt x="314" y="350"/>
                  <a:pt x="346" y="331"/>
                  <a:pt x="355" y="300"/>
                </a:cubicBezTo>
                <a:cubicBezTo>
                  <a:pt x="363" y="268"/>
                  <a:pt x="344" y="236"/>
                  <a:pt x="313" y="228"/>
                </a:cubicBezTo>
                <a:cubicBezTo>
                  <a:pt x="281" y="219"/>
                  <a:pt x="249" y="238"/>
                  <a:pt x="241" y="270"/>
                </a:cubicBezTo>
                <a:close/>
                <a:moveTo>
                  <a:pt x="127" y="196"/>
                </a:moveTo>
                <a:cubicBezTo>
                  <a:pt x="168" y="196"/>
                  <a:pt x="200" y="163"/>
                  <a:pt x="200" y="123"/>
                </a:cubicBezTo>
                <a:cubicBezTo>
                  <a:pt x="200" y="82"/>
                  <a:pt x="168" y="50"/>
                  <a:pt x="127" y="50"/>
                </a:cubicBezTo>
                <a:cubicBezTo>
                  <a:pt x="87" y="50"/>
                  <a:pt x="54" y="82"/>
                  <a:pt x="54" y="123"/>
                </a:cubicBezTo>
                <a:cubicBezTo>
                  <a:pt x="54" y="163"/>
                  <a:pt x="87" y="196"/>
                  <a:pt x="127" y="196"/>
                </a:cubicBezTo>
                <a:close/>
              </a:path>
            </a:pathLst>
          </a:custGeom>
          <a:solidFill>
            <a:schemeClr val="bg1"/>
          </a:solidFill>
          <a:ln>
            <a:noFill/>
          </a:ln>
        </p:spPr>
        <p:txBody>
          <a:bodyPr vert="horz" wrap="square" lIns="109749" tIns="54875" rIns="109749" bIns="54875" numCol="1" anchor="t" anchorCtr="0" compatLnSpc="1">
            <a:prstTxWarp prst="textNoShape">
              <a:avLst/>
            </a:prstTxWarp>
          </a:bodyPr>
          <a:lstStyle/>
          <a:p>
            <a:endParaRPr lang="en-US" sz="3121"/>
          </a:p>
        </p:txBody>
      </p:sp>
      <p:sp>
        <p:nvSpPr>
          <p:cNvPr id="5" name="Freeform 12"/>
          <p:cNvSpPr>
            <a:spLocks/>
          </p:cNvSpPr>
          <p:nvPr/>
        </p:nvSpPr>
        <p:spPr bwMode="auto">
          <a:xfrm>
            <a:off x="1673522" y="3011487"/>
            <a:ext cx="1584146" cy="455694"/>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SERVER</a:t>
            </a:r>
          </a:p>
        </p:txBody>
      </p:sp>
      <p:sp>
        <p:nvSpPr>
          <p:cNvPr id="7" name="Freeform 12"/>
          <p:cNvSpPr>
            <a:spLocks/>
          </p:cNvSpPr>
          <p:nvPr/>
        </p:nvSpPr>
        <p:spPr bwMode="auto">
          <a:xfrm>
            <a:off x="1673522" y="4150578"/>
            <a:ext cx="1584146" cy="455694"/>
          </a:xfrm>
          <a:prstGeom prst="rect">
            <a:avLst/>
          </a:prstGeom>
          <a:solidFill>
            <a:schemeClr val="accent1">
              <a:lumMod val="60000"/>
              <a:lumOff val="40000"/>
            </a:schemeClr>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SC</a:t>
            </a:r>
          </a:p>
          <a:p>
            <a:pPr algn="ctr" defTabSz="1097463">
              <a:lnSpc>
                <a:spcPct val="80000"/>
              </a:lnSpc>
            </a:pPr>
            <a:r>
              <a:rPr lang="en-US" sz="1440" b="1" dirty="0">
                <a:gradFill>
                  <a:gsLst>
                    <a:gs pos="0">
                      <a:srgbClr val="FFFFFF"/>
                    </a:gs>
                    <a:gs pos="100000">
                      <a:srgbClr val="FFFFFF"/>
                    </a:gs>
                  </a:gsLst>
                  <a:lin ang="5400000" scaled="0"/>
                </a:gradFill>
              </a:rPr>
              <a:t>VMM</a:t>
            </a:r>
          </a:p>
        </p:txBody>
      </p:sp>
      <p:sp>
        <p:nvSpPr>
          <p:cNvPr id="8" name="Freeform 12"/>
          <p:cNvSpPr>
            <a:spLocks/>
          </p:cNvSpPr>
          <p:nvPr/>
        </p:nvSpPr>
        <p:spPr bwMode="auto">
          <a:xfrm>
            <a:off x="1673520" y="5305864"/>
            <a:ext cx="1584146" cy="455694"/>
          </a:xfrm>
          <a:prstGeom prst="rect">
            <a:avLst/>
          </a:prstGeom>
          <a:solidFill>
            <a:schemeClr val="accent1"/>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DC, DHCP, DNS</a:t>
            </a:r>
          </a:p>
          <a:p>
            <a:pPr algn="ctr" defTabSz="1097463">
              <a:lnSpc>
                <a:spcPct val="80000"/>
              </a:lnSpc>
            </a:pPr>
            <a:r>
              <a:rPr lang="en-US" sz="1440" b="1" dirty="0">
                <a:gradFill>
                  <a:gsLst>
                    <a:gs pos="0">
                      <a:srgbClr val="FFFFFF"/>
                    </a:gs>
                    <a:gs pos="100000">
                      <a:srgbClr val="FFFFFF"/>
                    </a:gs>
                  </a:gsLst>
                  <a:lin ang="5400000" scaled="0"/>
                </a:gradFill>
              </a:rPr>
              <a:t>Etc.</a:t>
            </a:r>
          </a:p>
        </p:txBody>
      </p:sp>
      <p:sp>
        <p:nvSpPr>
          <p:cNvPr id="10" name="Freeform 12"/>
          <p:cNvSpPr>
            <a:spLocks/>
          </p:cNvSpPr>
          <p:nvPr/>
        </p:nvSpPr>
        <p:spPr bwMode="auto">
          <a:xfrm>
            <a:off x="9497067" y="2923281"/>
            <a:ext cx="1584146" cy="455694"/>
          </a:xfrm>
          <a:prstGeom prst="rect">
            <a:avLst/>
          </a:prstGeom>
          <a:solidFill>
            <a:schemeClr val="accent1"/>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DC, DHCP, DNS</a:t>
            </a:r>
          </a:p>
          <a:p>
            <a:pPr algn="ctr" defTabSz="1097463">
              <a:lnSpc>
                <a:spcPct val="80000"/>
              </a:lnSpc>
            </a:pPr>
            <a:r>
              <a:rPr lang="en-US" sz="1440" b="1" dirty="0">
                <a:gradFill>
                  <a:gsLst>
                    <a:gs pos="0">
                      <a:srgbClr val="FFFFFF"/>
                    </a:gs>
                    <a:gs pos="100000">
                      <a:srgbClr val="FFFFFF"/>
                    </a:gs>
                  </a:gsLst>
                  <a:lin ang="5400000" scaled="0"/>
                </a:gradFill>
              </a:rPr>
              <a:t>Etc.</a:t>
            </a:r>
          </a:p>
        </p:txBody>
      </p:sp>
      <p:sp>
        <p:nvSpPr>
          <p:cNvPr id="11" name="Freeform 12"/>
          <p:cNvSpPr>
            <a:spLocks/>
          </p:cNvSpPr>
          <p:nvPr/>
        </p:nvSpPr>
        <p:spPr bwMode="auto">
          <a:xfrm>
            <a:off x="9513483" y="3893939"/>
            <a:ext cx="1584146" cy="455694"/>
          </a:xfrm>
          <a:prstGeom prst="rect">
            <a:avLst/>
          </a:prstGeom>
          <a:solidFill>
            <a:srgbClr val="FF8A0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WEBSERVER</a:t>
            </a:r>
          </a:p>
        </p:txBody>
      </p:sp>
      <p:sp>
        <p:nvSpPr>
          <p:cNvPr id="12" name="Freeform 12"/>
          <p:cNvSpPr>
            <a:spLocks/>
          </p:cNvSpPr>
          <p:nvPr/>
        </p:nvSpPr>
        <p:spPr bwMode="auto">
          <a:xfrm>
            <a:off x="9514274" y="4993262"/>
            <a:ext cx="1584146" cy="455694"/>
          </a:xfrm>
          <a:prstGeom prst="rect">
            <a:avLst/>
          </a:prstGeom>
          <a:solidFill>
            <a:srgbClr val="0000A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CLIENT</a:t>
            </a:r>
          </a:p>
        </p:txBody>
      </p:sp>
      <p:grpSp>
        <p:nvGrpSpPr>
          <p:cNvPr id="30" name="Group 29"/>
          <p:cNvGrpSpPr/>
          <p:nvPr/>
        </p:nvGrpSpPr>
        <p:grpSpPr>
          <a:xfrm>
            <a:off x="1843658" y="1638228"/>
            <a:ext cx="2431699" cy="657488"/>
            <a:chOff x="3373293" y="2318452"/>
            <a:chExt cx="1831487" cy="547801"/>
          </a:xfrm>
        </p:grpSpPr>
        <p:sp>
          <p:nvSpPr>
            <p:cNvPr id="31" name="Rectangle 30"/>
            <p:cNvSpPr/>
            <p:nvPr/>
          </p:nvSpPr>
          <p:spPr>
            <a:xfrm>
              <a:off x="3373293" y="2318452"/>
              <a:ext cx="1300847" cy="547801"/>
            </a:xfrm>
            <a:prstGeom prst="rect">
              <a:avLst/>
            </a:prstGeom>
          </p:spPr>
          <p:txBody>
            <a:bodyPr wrap="square">
              <a:spAutoFit/>
            </a:bodyPr>
            <a:lstStyle/>
            <a:p>
              <a:pPr>
                <a:lnSpc>
                  <a:spcPct val="85000"/>
                </a:lnSpc>
              </a:pPr>
              <a:endParaRPr lang="en-US" sz="1440" dirty="0">
                <a:gradFill>
                  <a:gsLst>
                    <a:gs pos="0">
                      <a:schemeClr val="tx1"/>
                    </a:gs>
                    <a:gs pos="100000">
                      <a:schemeClr val="tx1"/>
                    </a:gs>
                  </a:gsLst>
                  <a:lin ang="16200000" scaled="0"/>
                </a:gradFill>
              </a:endParaRPr>
            </a:p>
            <a:p>
              <a:pPr>
                <a:lnSpc>
                  <a:spcPct val="85000"/>
                </a:lnSpc>
              </a:pPr>
              <a:r>
                <a:rPr lang="en-US" sz="1440" dirty="0">
                  <a:gradFill>
                    <a:gsLst>
                      <a:gs pos="0">
                        <a:schemeClr val="tx1"/>
                      </a:gs>
                      <a:gs pos="100000">
                        <a:schemeClr val="tx1"/>
                      </a:gs>
                    </a:gsLst>
                    <a:lin ang="16200000" scaled="0"/>
                  </a:gradFill>
                </a:rPr>
                <a:t>CORP.COM</a:t>
              </a:r>
            </a:p>
            <a:p>
              <a:pPr>
                <a:lnSpc>
                  <a:spcPct val="85000"/>
                </a:lnSpc>
              </a:pPr>
              <a:r>
                <a:rPr lang="en-US" sz="1440" dirty="0">
                  <a:gradFill>
                    <a:gsLst>
                      <a:gs pos="0">
                        <a:schemeClr val="tx1"/>
                      </a:gs>
                      <a:gs pos="100000">
                        <a:schemeClr val="tx1"/>
                      </a:gs>
                    </a:gsLst>
                    <a:lin ang="16200000" scaled="0"/>
                  </a:gradFill>
                </a:rPr>
                <a:t>10.X.X.X</a:t>
              </a:r>
            </a:p>
          </p:txBody>
        </p:sp>
        <p:cxnSp>
          <p:nvCxnSpPr>
            <p:cNvPr id="32" name="Straight Connector 31"/>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36" name="Group 35"/>
          <p:cNvGrpSpPr/>
          <p:nvPr/>
        </p:nvGrpSpPr>
        <p:grpSpPr>
          <a:xfrm>
            <a:off x="9396424" y="2106217"/>
            <a:ext cx="2397940" cy="657488"/>
            <a:chOff x="3559144" y="2287643"/>
            <a:chExt cx="1806061" cy="547801"/>
          </a:xfrm>
        </p:grpSpPr>
        <p:sp>
          <p:nvSpPr>
            <p:cNvPr id="37" name="Rectangle 36"/>
            <p:cNvSpPr/>
            <p:nvPr/>
          </p:nvSpPr>
          <p:spPr>
            <a:xfrm>
              <a:off x="3559144" y="2287643"/>
              <a:ext cx="1300847" cy="547801"/>
            </a:xfrm>
            <a:prstGeom prst="rect">
              <a:avLst/>
            </a:prstGeom>
          </p:spPr>
          <p:txBody>
            <a:bodyPr wrap="square">
              <a:spAutoFit/>
            </a:bodyPr>
            <a:lstStyle/>
            <a:p>
              <a:pPr>
                <a:lnSpc>
                  <a:spcPct val="85000"/>
                </a:lnSpc>
              </a:pPr>
              <a:endParaRPr lang="en-US" sz="1440" dirty="0">
                <a:solidFill>
                  <a:sysClr val="windowText" lastClr="000000"/>
                </a:solidFill>
              </a:endParaRPr>
            </a:p>
            <a:p>
              <a:pPr>
                <a:lnSpc>
                  <a:spcPct val="85000"/>
                </a:lnSpc>
              </a:pPr>
              <a:r>
                <a:rPr lang="en-US" sz="1440" dirty="0">
                  <a:solidFill>
                    <a:sysClr val="windowText" lastClr="000000"/>
                  </a:solidFill>
                </a:rPr>
                <a:t>LAB.LOCAL</a:t>
              </a:r>
            </a:p>
            <a:p>
              <a:pPr>
                <a:lnSpc>
                  <a:spcPct val="85000"/>
                </a:lnSpc>
              </a:pPr>
              <a:r>
                <a:rPr lang="en-US" sz="1440" dirty="0">
                  <a:solidFill>
                    <a:sysClr val="windowText" lastClr="000000"/>
                  </a:solidFill>
                </a:rPr>
                <a:t>192.168.23.X</a:t>
              </a:r>
            </a:p>
          </p:txBody>
        </p:sp>
        <p:cxnSp>
          <p:nvCxnSpPr>
            <p:cNvPr id="38" name="Straight Connector 37"/>
            <p:cNvCxnSpPr/>
            <p:nvPr/>
          </p:nvCxnSpPr>
          <p:spPr>
            <a:xfrm flipH="1">
              <a:off x="4450805" y="2623129"/>
              <a:ext cx="914400" cy="1"/>
            </a:xfrm>
            <a:prstGeom prst="line">
              <a:avLst/>
            </a:prstGeom>
            <a:blipFill dpi="0" rotWithShape="0">
              <a:blip r:embed="rId3">
                <a:lum/>
              </a:blip>
              <a:srcRect/>
              <a:stretch>
                <a:fillRect l="-1974347" t="-1936861" r="-3165634" b="-911397"/>
              </a:stretch>
            </a:blipFill>
            <a:ln w="9525" cap="sq">
              <a:solidFill>
                <a:schemeClr val="bg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5" name="TextBox 34"/>
          <p:cNvSpPr txBox="1"/>
          <p:nvPr/>
        </p:nvSpPr>
        <p:spPr>
          <a:xfrm>
            <a:off x="3397363" y="2911747"/>
            <a:ext cx="424509"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r>
              <a:rPr lang="en-GB" sz="1440" spc="-84" dirty="0">
                <a:gradFill>
                  <a:gsLst>
                    <a:gs pos="0">
                      <a:schemeClr val="tx2"/>
                    </a:gs>
                    <a:gs pos="78000">
                      <a:schemeClr val="tx2"/>
                    </a:gs>
                  </a:gsLst>
                  <a:lin ang="16200000" scaled="0"/>
                </a:gradFill>
              </a:rPr>
              <a:t>10</a:t>
            </a:r>
          </a:p>
        </p:txBody>
      </p:sp>
      <p:sp>
        <p:nvSpPr>
          <p:cNvPr id="40" name="TextBox 39"/>
          <p:cNvSpPr txBox="1"/>
          <p:nvPr/>
        </p:nvSpPr>
        <p:spPr>
          <a:xfrm>
            <a:off x="3423869" y="4060591"/>
            <a:ext cx="424509"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r>
              <a:rPr lang="en-GB" sz="1440" spc="-84" dirty="0">
                <a:gradFill>
                  <a:gsLst>
                    <a:gs pos="0">
                      <a:schemeClr val="tx2"/>
                    </a:gs>
                    <a:gs pos="78000">
                      <a:schemeClr val="tx2"/>
                    </a:gs>
                  </a:gsLst>
                  <a:lin ang="16200000" scaled="0"/>
                </a:gradFill>
              </a:rPr>
              <a:t>11</a:t>
            </a:r>
          </a:p>
        </p:txBody>
      </p:sp>
      <p:sp>
        <p:nvSpPr>
          <p:cNvPr id="41" name="TextBox 40"/>
          <p:cNvSpPr txBox="1"/>
          <p:nvPr/>
        </p:nvSpPr>
        <p:spPr>
          <a:xfrm>
            <a:off x="3383711" y="5248477"/>
            <a:ext cx="424509" cy="199414"/>
          </a:xfrm>
          <a:prstGeom prst="rect">
            <a:avLst/>
          </a:prstGeom>
          <a:noFill/>
        </p:spPr>
        <p:txBody>
          <a:bodyPr wrap="square" lIns="0" tIns="0" rIns="0" bIns="0" rtlCol="0">
            <a:spAutoFit/>
          </a:bodyPr>
          <a:lstStyle/>
          <a:p>
            <a:pPr>
              <a:lnSpc>
                <a:spcPct val="90000"/>
              </a:lnSpc>
            </a:pPr>
            <a:r>
              <a:rPr lang="en-GB" sz="1440" spc="-84" dirty="0">
                <a:gradFill>
                  <a:gsLst>
                    <a:gs pos="0">
                      <a:schemeClr val="tx2"/>
                    </a:gs>
                    <a:gs pos="78000">
                      <a:schemeClr val="tx2"/>
                    </a:gs>
                  </a:gsLst>
                  <a:lin ang="16200000" scaled="0"/>
                </a:gradFill>
              </a:rPr>
              <a:t>.1</a:t>
            </a:r>
          </a:p>
        </p:txBody>
      </p:sp>
      <p:sp>
        <p:nvSpPr>
          <p:cNvPr id="42" name="TextBox 41"/>
          <p:cNvSpPr txBox="1"/>
          <p:nvPr/>
        </p:nvSpPr>
        <p:spPr>
          <a:xfrm>
            <a:off x="7102302" y="6370655"/>
            <a:ext cx="424509"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r>
              <a:rPr lang="en-GB" sz="1440" spc="-84" dirty="0">
                <a:gradFill>
                  <a:gsLst>
                    <a:gs pos="0">
                      <a:schemeClr val="tx2"/>
                    </a:gs>
                    <a:gs pos="78000">
                      <a:schemeClr val="tx2"/>
                    </a:gs>
                  </a:gsLst>
                  <a:lin ang="16200000" scaled="0"/>
                </a:gradFill>
              </a:rPr>
              <a:t>12</a:t>
            </a:r>
          </a:p>
        </p:txBody>
      </p:sp>
      <p:sp>
        <p:nvSpPr>
          <p:cNvPr id="43" name="TextBox 42"/>
          <p:cNvSpPr txBox="1"/>
          <p:nvPr/>
        </p:nvSpPr>
        <p:spPr>
          <a:xfrm>
            <a:off x="4914184" y="3824848"/>
            <a:ext cx="2325241"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r>
              <a:rPr lang="en-GB" sz="1440" spc="-84" dirty="0">
                <a:gradFill>
                  <a:gsLst>
                    <a:gs pos="0">
                      <a:schemeClr val="tx2"/>
                    </a:gs>
                    <a:gs pos="78000">
                      <a:schemeClr val="tx2"/>
                    </a:gs>
                  </a:gsLst>
                  <a:lin ang="16200000" scaled="0"/>
                </a:gradFill>
              </a:rPr>
              <a:t>101</a:t>
            </a:r>
            <a:r>
              <a:rPr lang="en-GB" sz="1440" b="1" spc="-84" dirty="0">
                <a:gradFill>
                  <a:gsLst>
                    <a:gs pos="0">
                      <a:schemeClr val="tx2"/>
                    </a:gs>
                    <a:gs pos="78000">
                      <a:schemeClr val="tx2"/>
                    </a:gs>
                  </a:gsLst>
                  <a:lin ang="16200000" scaled="0"/>
                </a:gradFill>
              </a:rPr>
              <a:t>    </a:t>
            </a:r>
            <a:r>
              <a:rPr lang="en-GB" sz="1440" spc="-84" dirty="0">
                <a:gradFill>
                  <a:gsLst>
                    <a:gs pos="0">
                      <a:schemeClr val="tx2"/>
                    </a:gs>
                    <a:gs pos="78000">
                      <a:schemeClr val="tx2"/>
                    </a:gs>
                  </a:gsLst>
                  <a:lin ang="16200000" scaled="0"/>
                </a:gradFill>
              </a:rPr>
              <a:t>LAB[GUID</a:t>
            </a:r>
            <a:r>
              <a:rPr lang="en-GB" sz="1440" b="1" spc="-84" dirty="0">
                <a:gradFill>
                  <a:gsLst>
                    <a:gs pos="0">
                      <a:schemeClr val="tx2"/>
                    </a:gs>
                    <a:gs pos="78000">
                      <a:schemeClr val="tx2"/>
                    </a:gs>
                  </a:gsLst>
                  <a:lin ang="16200000" scaled="0"/>
                </a:gradFill>
              </a:rPr>
              <a:t>] . </a:t>
            </a:r>
            <a:r>
              <a:rPr lang="en-GB" sz="1440" spc="-84" dirty="0">
                <a:gradFill>
                  <a:gsLst>
                    <a:gs pos="0">
                      <a:schemeClr val="tx2"/>
                    </a:gs>
                    <a:gs pos="78000">
                      <a:schemeClr val="tx2"/>
                    </a:gs>
                  </a:gsLst>
                  <a:lin ang="16200000" scaled="0"/>
                </a:gradFill>
              </a:rPr>
              <a:t>CORP . COM</a:t>
            </a:r>
          </a:p>
        </p:txBody>
      </p:sp>
      <p:sp>
        <p:nvSpPr>
          <p:cNvPr id="47" name="TextBox 46"/>
          <p:cNvSpPr txBox="1"/>
          <p:nvPr/>
        </p:nvSpPr>
        <p:spPr>
          <a:xfrm>
            <a:off x="4876625" y="4908587"/>
            <a:ext cx="2325241"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r>
              <a:rPr lang="en-GB" sz="1440" spc="-84" dirty="0">
                <a:gradFill>
                  <a:gsLst>
                    <a:gs pos="0">
                      <a:schemeClr val="tx2"/>
                    </a:gs>
                    <a:gs pos="78000">
                      <a:schemeClr val="tx2"/>
                    </a:gs>
                  </a:gsLst>
                  <a:lin ang="16200000" scaled="0"/>
                </a:gradFill>
              </a:rPr>
              <a:t>102</a:t>
            </a:r>
            <a:r>
              <a:rPr lang="en-GB" sz="1440" b="1" spc="-84" dirty="0">
                <a:gradFill>
                  <a:gsLst>
                    <a:gs pos="0">
                      <a:schemeClr val="tx2"/>
                    </a:gs>
                    <a:gs pos="78000">
                      <a:schemeClr val="tx2"/>
                    </a:gs>
                  </a:gsLst>
                  <a:lin ang="16200000" scaled="0"/>
                </a:gradFill>
              </a:rPr>
              <a:t>    </a:t>
            </a:r>
            <a:r>
              <a:rPr lang="en-GB" sz="1440" spc="-84" dirty="0">
                <a:gradFill>
                  <a:gsLst>
                    <a:gs pos="0">
                      <a:schemeClr val="tx2"/>
                    </a:gs>
                    <a:gs pos="78000">
                      <a:schemeClr val="tx2"/>
                    </a:gs>
                  </a:gsLst>
                  <a:lin ang="16200000" scaled="0"/>
                </a:gradFill>
              </a:rPr>
              <a:t>LAB[GUID</a:t>
            </a:r>
            <a:r>
              <a:rPr lang="en-GB" sz="1440" b="1" spc="-84" dirty="0">
                <a:gradFill>
                  <a:gsLst>
                    <a:gs pos="0">
                      <a:schemeClr val="tx2"/>
                    </a:gs>
                    <a:gs pos="78000">
                      <a:schemeClr val="tx2"/>
                    </a:gs>
                  </a:gsLst>
                  <a:lin ang="16200000" scaled="0"/>
                </a:gradFill>
              </a:rPr>
              <a:t>] . </a:t>
            </a:r>
            <a:r>
              <a:rPr lang="en-GB" sz="1440" spc="-84" dirty="0">
                <a:gradFill>
                  <a:gsLst>
                    <a:gs pos="0">
                      <a:schemeClr val="tx2"/>
                    </a:gs>
                    <a:gs pos="78000">
                      <a:schemeClr val="tx2"/>
                    </a:gs>
                  </a:gsLst>
                  <a:lin ang="16200000" scaled="0"/>
                </a:gradFill>
              </a:rPr>
              <a:t>CORP . COM</a:t>
            </a:r>
          </a:p>
        </p:txBody>
      </p:sp>
      <p:sp>
        <p:nvSpPr>
          <p:cNvPr id="48" name="TextBox 47"/>
          <p:cNvSpPr txBox="1"/>
          <p:nvPr/>
        </p:nvSpPr>
        <p:spPr>
          <a:xfrm>
            <a:off x="11174875" y="2808934"/>
            <a:ext cx="424509" cy="199414"/>
          </a:xfrm>
          <a:prstGeom prst="rect">
            <a:avLst/>
          </a:prstGeom>
          <a:noFill/>
        </p:spPr>
        <p:txBody>
          <a:bodyPr wrap="square" lIns="0" tIns="0" rIns="0" bIns="0" rtlCol="0">
            <a:spAutoFit/>
          </a:bodyPr>
          <a:lstStyle/>
          <a:p>
            <a:pPr>
              <a:lnSpc>
                <a:spcPct val="90000"/>
              </a:lnSpc>
            </a:pPr>
            <a:r>
              <a:rPr lang="en-GB" sz="1440" b="1" spc="-84" dirty="0">
                <a:solidFill>
                  <a:sysClr val="windowText" lastClr="000000"/>
                </a:solidFill>
              </a:rPr>
              <a:t>.</a:t>
            </a:r>
            <a:r>
              <a:rPr lang="en-GB" sz="1440" spc="-84" dirty="0">
                <a:solidFill>
                  <a:sysClr val="windowText" lastClr="000000"/>
                </a:solidFill>
              </a:rPr>
              <a:t>1</a:t>
            </a:r>
          </a:p>
        </p:txBody>
      </p:sp>
      <p:sp>
        <p:nvSpPr>
          <p:cNvPr id="49" name="TextBox 48"/>
          <p:cNvSpPr txBox="1"/>
          <p:nvPr/>
        </p:nvSpPr>
        <p:spPr>
          <a:xfrm>
            <a:off x="3580279" y="3094663"/>
            <a:ext cx="424509" cy="199414"/>
          </a:xfrm>
          <a:prstGeom prst="rect">
            <a:avLst/>
          </a:prstGeom>
          <a:noFill/>
        </p:spPr>
        <p:txBody>
          <a:bodyPr wrap="square" lIns="0" tIns="0" rIns="0" bIns="0" rtlCol="0">
            <a:spAutoFit/>
          </a:bodyPr>
          <a:lstStyle/>
          <a:p>
            <a:pPr>
              <a:lnSpc>
                <a:spcPct val="90000"/>
              </a:lnSpc>
            </a:pPr>
            <a:r>
              <a:rPr lang="en-GB" sz="1440" b="1" spc="-84" dirty="0">
                <a:gradFill>
                  <a:gsLst>
                    <a:gs pos="0">
                      <a:schemeClr val="tx2"/>
                    </a:gs>
                    <a:gs pos="78000">
                      <a:schemeClr val="tx2"/>
                    </a:gs>
                  </a:gsLst>
                  <a:lin ang="16200000" scaled="0"/>
                </a:gradFill>
              </a:rPr>
              <a:t>.</a:t>
            </a:r>
            <a:endParaRPr lang="en-GB" sz="1440" spc="-84" dirty="0">
              <a:gradFill>
                <a:gsLst>
                  <a:gs pos="0">
                    <a:schemeClr val="tx2"/>
                  </a:gs>
                  <a:gs pos="78000">
                    <a:schemeClr val="tx2"/>
                  </a:gs>
                </a:gsLst>
                <a:lin ang="16200000" scaled="0"/>
              </a:gradFill>
            </a:endParaRPr>
          </a:p>
        </p:txBody>
      </p:sp>
      <p:sp>
        <p:nvSpPr>
          <p:cNvPr id="51" name="TextBox 50"/>
          <p:cNvSpPr txBox="1"/>
          <p:nvPr/>
        </p:nvSpPr>
        <p:spPr>
          <a:xfrm>
            <a:off x="11229191" y="3775192"/>
            <a:ext cx="424509" cy="199414"/>
          </a:xfrm>
          <a:prstGeom prst="rect">
            <a:avLst/>
          </a:prstGeom>
          <a:noFill/>
        </p:spPr>
        <p:txBody>
          <a:bodyPr wrap="square" lIns="0" tIns="0" rIns="0" bIns="0" rtlCol="0">
            <a:spAutoFit/>
          </a:bodyPr>
          <a:lstStyle/>
          <a:p>
            <a:pPr>
              <a:lnSpc>
                <a:spcPct val="90000"/>
              </a:lnSpc>
            </a:pPr>
            <a:r>
              <a:rPr lang="en-GB" sz="1440" b="1" spc="-84" dirty="0">
                <a:solidFill>
                  <a:sysClr val="windowText" lastClr="000000"/>
                </a:solidFill>
              </a:rPr>
              <a:t>.</a:t>
            </a:r>
            <a:r>
              <a:rPr lang="en-GB" sz="1440" spc="-84" dirty="0">
                <a:solidFill>
                  <a:sysClr val="windowText" lastClr="000000"/>
                </a:solidFill>
              </a:rPr>
              <a:t>2</a:t>
            </a:r>
          </a:p>
        </p:txBody>
      </p:sp>
      <p:sp>
        <p:nvSpPr>
          <p:cNvPr id="52" name="TextBox 51"/>
          <p:cNvSpPr txBox="1"/>
          <p:nvPr/>
        </p:nvSpPr>
        <p:spPr>
          <a:xfrm>
            <a:off x="11238693" y="4875837"/>
            <a:ext cx="424509" cy="199414"/>
          </a:xfrm>
          <a:prstGeom prst="rect">
            <a:avLst/>
          </a:prstGeom>
          <a:noFill/>
        </p:spPr>
        <p:txBody>
          <a:bodyPr wrap="square" lIns="0" tIns="0" rIns="0" bIns="0" rtlCol="0">
            <a:spAutoFit/>
          </a:bodyPr>
          <a:lstStyle/>
          <a:p>
            <a:pPr>
              <a:lnSpc>
                <a:spcPct val="90000"/>
              </a:lnSpc>
            </a:pPr>
            <a:r>
              <a:rPr lang="en-GB" sz="1440" b="1" spc="-84" dirty="0">
                <a:solidFill>
                  <a:sysClr val="windowText" lastClr="000000"/>
                </a:solidFill>
              </a:rPr>
              <a:t>.</a:t>
            </a:r>
            <a:r>
              <a:rPr lang="en-GB" sz="1440" spc="-84" dirty="0">
                <a:solidFill>
                  <a:sysClr val="windowText" lastClr="000000"/>
                </a:solidFill>
              </a:rPr>
              <a:t>3</a:t>
            </a:r>
          </a:p>
        </p:txBody>
      </p:sp>
    </p:spTree>
    <p:extLst>
      <p:ext uri="{BB962C8B-B14F-4D97-AF65-F5344CB8AC3E}">
        <p14:creationId xmlns:p14="http://schemas.microsoft.com/office/powerpoint/2010/main" val="18904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10034984" y="1635535"/>
            <a:ext cx="3462379" cy="20882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Any PCs and VMs </a:t>
            </a:r>
          </a:p>
          <a:p>
            <a:pPr algn="ctr"/>
            <a:endParaRPr lang="en-GB" dirty="0"/>
          </a:p>
          <a:p>
            <a:pPr algn="ctr"/>
            <a:endParaRPr lang="en-GB" dirty="0"/>
          </a:p>
          <a:p>
            <a:pPr algn="ctr"/>
            <a:endParaRPr lang="en-GB" dirty="0"/>
          </a:p>
          <a:p>
            <a:pPr algn="ctr"/>
            <a:endParaRPr lang="en-GB" dirty="0"/>
          </a:p>
        </p:txBody>
      </p:sp>
      <p:sp>
        <p:nvSpPr>
          <p:cNvPr id="24" name="Rounded Rectangle 23"/>
          <p:cNvSpPr/>
          <p:nvPr/>
        </p:nvSpPr>
        <p:spPr>
          <a:xfrm>
            <a:off x="3724977" y="2199838"/>
            <a:ext cx="5256043" cy="28800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TFS Build</a:t>
            </a:r>
          </a:p>
          <a:p>
            <a:pPr algn="ctr"/>
            <a:endParaRPr lang="en-GB" dirty="0"/>
          </a:p>
          <a:p>
            <a:pPr algn="ctr"/>
            <a:endParaRPr lang="en-GB" dirty="0"/>
          </a:p>
          <a:p>
            <a:pPr algn="ctr"/>
            <a:endParaRPr lang="en-GB" dirty="0"/>
          </a:p>
          <a:p>
            <a:pPr algn="ctr"/>
            <a:endParaRPr lang="en-GB" dirty="0"/>
          </a:p>
          <a:p>
            <a:pPr algn="ctr"/>
            <a:endParaRPr lang="en-GB" dirty="0"/>
          </a:p>
        </p:txBody>
      </p:sp>
      <p:sp>
        <p:nvSpPr>
          <p:cNvPr id="22" name="Rounded Rectangle 21"/>
          <p:cNvSpPr/>
          <p:nvPr/>
        </p:nvSpPr>
        <p:spPr>
          <a:xfrm>
            <a:off x="3740086" y="5523840"/>
            <a:ext cx="2899207" cy="184622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TFS Test Controller</a:t>
            </a:r>
          </a:p>
          <a:p>
            <a:pPr algn="ctr"/>
            <a:endParaRPr lang="en-GB" dirty="0"/>
          </a:p>
          <a:p>
            <a:pPr algn="ctr"/>
            <a:endParaRPr lang="en-GB" dirty="0"/>
          </a:p>
          <a:p>
            <a:pPr algn="ctr"/>
            <a:endParaRPr lang="en-GB" dirty="0"/>
          </a:p>
        </p:txBody>
      </p:sp>
      <p:sp>
        <p:nvSpPr>
          <p:cNvPr id="21" name="Rounded Rectangle 20"/>
          <p:cNvSpPr/>
          <p:nvPr/>
        </p:nvSpPr>
        <p:spPr>
          <a:xfrm>
            <a:off x="518330" y="1664244"/>
            <a:ext cx="2899207" cy="184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TFS Server</a:t>
            </a:r>
          </a:p>
          <a:p>
            <a:pPr algn="ctr"/>
            <a:endParaRPr lang="en-GB" dirty="0"/>
          </a:p>
          <a:p>
            <a:pPr algn="ctr"/>
            <a:endParaRPr lang="en-GB" dirty="0"/>
          </a:p>
          <a:p>
            <a:pPr algn="ctr"/>
            <a:endParaRPr lang="en-GB" dirty="0"/>
          </a:p>
        </p:txBody>
      </p:sp>
      <p:sp>
        <p:nvSpPr>
          <p:cNvPr id="2" name="Title 1"/>
          <p:cNvSpPr>
            <a:spLocks noGrp="1"/>
          </p:cNvSpPr>
          <p:nvPr>
            <p:ph type="title"/>
          </p:nvPr>
        </p:nvSpPr>
        <p:spPr/>
        <p:txBody>
          <a:bodyPr/>
          <a:lstStyle/>
          <a:p>
            <a:r>
              <a:rPr lang="en-GB" dirty="0"/>
              <a:t>Standard Lab Management Architecture</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2353" b="96471" l="10000" r="90000"/>
                    </a14:imgEffect>
                  </a14:imgLayer>
                </a14:imgProps>
              </a:ext>
            </a:extLst>
          </a:blip>
          <a:stretch>
            <a:fillRect/>
          </a:stretch>
        </p:blipFill>
        <p:spPr>
          <a:xfrm>
            <a:off x="766812" y="2199838"/>
            <a:ext cx="1233536" cy="1310632"/>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ackgroundRemoval t="3614" b="100000" l="9877" r="88889"/>
                    </a14:imgEffect>
                  </a14:imgLayer>
                </a14:imgProps>
              </a:ext>
            </a:extLst>
          </a:blip>
          <a:stretch>
            <a:fillRect/>
          </a:stretch>
        </p:blipFill>
        <p:spPr>
          <a:xfrm>
            <a:off x="1906391" y="2179352"/>
            <a:ext cx="1248955" cy="1279793"/>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10943334" y="2231376"/>
            <a:ext cx="1033086" cy="1279793"/>
          </a:xfrm>
          <a:prstGeom prst="rect">
            <a:avLst/>
          </a:prstGeom>
        </p:spPr>
      </p:pic>
      <p:pic>
        <p:nvPicPr>
          <p:cNvPr id="19" name="Picture 18"/>
          <p:cNvPicPr>
            <a:picLocks noChangeAspect="1"/>
          </p:cNvPicPr>
          <p:nvPr/>
        </p:nvPicPr>
        <p:blipFill>
          <a:blip r:embed="rId8"/>
          <a:stretch>
            <a:fillRect/>
          </a:stretch>
        </p:blipFill>
        <p:spPr>
          <a:xfrm>
            <a:off x="1158560" y="4814557"/>
            <a:ext cx="1495662" cy="1418566"/>
          </a:xfrm>
          <a:prstGeom prst="rect">
            <a:avLst/>
          </a:prstGeom>
        </p:spPr>
      </p:pic>
      <p:sp>
        <p:nvSpPr>
          <p:cNvPr id="20" name="TextBox 19"/>
          <p:cNvSpPr txBox="1"/>
          <p:nvPr/>
        </p:nvSpPr>
        <p:spPr>
          <a:xfrm>
            <a:off x="318443" y="6317644"/>
            <a:ext cx="3298980" cy="492443"/>
          </a:xfrm>
          <a:prstGeom prst="rect">
            <a:avLst/>
          </a:prstGeom>
          <a:noFill/>
        </p:spPr>
        <p:txBody>
          <a:bodyPr wrap="none" rtlCol="0">
            <a:spAutoFit/>
          </a:bodyPr>
          <a:lstStyle/>
          <a:p>
            <a:r>
              <a:rPr lang="en-GB" dirty="0"/>
              <a:t>Developers and Testers</a:t>
            </a:r>
          </a:p>
        </p:txBody>
      </p:sp>
      <p:pic>
        <p:nvPicPr>
          <p:cNvPr id="23" name="Picture 22"/>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4526902" y="6090273"/>
            <a:ext cx="1033086" cy="1279793"/>
          </a:xfrm>
          <a:prstGeom prst="rect">
            <a:avLst/>
          </a:prstGeom>
        </p:spPr>
      </p:pic>
      <p:sp>
        <p:nvSpPr>
          <p:cNvPr id="28" name="Rounded Rectangle 27"/>
          <p:cNvSpPr/>
          <p:nvPr/>
        </p:nvSpPr>
        <p:spPr>
          <a:xfrm>
            <a:off x="3962125" y="3038149"/>
            <a:ext cx="2225567" cy="1753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Controller</a:t>
            </a:r>
          </a:p>
          <a:p>
            <a:pPr algn="ctr"/>
            <a:endParaRPr lang="en-GB" dirty="0"/>
          </a:p>
          <a:p>
            <a:pPr algn="ctr"/>
            <a:endParaRPr lang="en-GB" dirty="0"/>
          </a:p>
          <a:p>
            <a:pPr algn="ctr"/>
            <a:endParaRPr lang="en-GB" dirty="0"/>
          </a:p>
        </p:txBody>
      </p:sp>
      <p:pic>
        <p:nvPicPr>
          <p:cNvPr id="27" name="Picture 26"/>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4548310" y="3486433"/>
            <a:ext cx="1033086" cy="1279793"/>
          </a:xfrm>
          <a:prstGeom prst="rect">
            <a:avLst/>
          </a:prstGeom>
        </p:spPr>
      </p:pic>
      <p:sp>
        <p:nvSpPr>
          <p:cNvPr id="29" name="Rounded Rectangle 28"/>
          <p:cNvSpPr/>
          <p:nvPr/>
        </p:nvSpPr>
        <p:spPr>
          <a:xfrm>
            <a:off x="6390361" y="3054074"/>
            <a:ext cx="2225567" cy="1753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Agents(s)</a:t>
            </a:r>
          </a:p>
          <a:p>
            <a:pPr algn="ctr"/>
            <a:endParaRPr lang="en-GB" dirty="0"/>
          </a:p>
          <a:p>
            <a:pPr algn="ctr"/>
            <a:endParaRPr lang="en-GB" dirty="0"/>
          </a:p>
          <a:p>
            <a:pPr algn="ctr"/>
            <a:endParaRPr lang="en-GB" dirty="0"/>
          </a:p>
        </p:txBody>
      </p:sp>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6626096" y="3502741"/>
            <a:ext cx="1033086" cy="1279793"/>
          </a:xfrm>
          <a:prstGeom prst="rect">
            <a:avLst/>
          </a:prstGeom>
        </p:spPr>
      </p:pic>
      <p:pic>
        <p:nvPicPr>
          <p:cNvPr id="26" name="Picture 25"/>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7170684" y="3582218"/>
            <a:ext cx="1033086" cy="1279793"/>
          </a:xfrm>
          <a:prstGeom prst="rect">
            <a:avLst/>
          </a:prstGeom>
        </p:spPr>
      </p:pic>
      <p:pic>
        <p:nvPicPr>
          <p:cNvPr id="35" name="Picture 34"/>
          <p:cNvPicPr>
            <a:picLocks noChangeAspect="1"/>
          </p:cNvPicPr>
          <p:nvPr/>
        </p:nvPicPr>
        <p:blipFill>
          <a:blip r:embed="rId6">
            <a:extLst>
              <a:ext uri="{BEBA8EAE-BF5A-486C-A8C5-ECC9F3942E4B}">
                <a14:imgProps xmlns:a14="http://schemas.microsoft.com/office/drawing/2010/main">
                  <a14:imgLayer r:embed="rId7">
                    <a14:imgEffect>
                      <a14:backgroundRemoval t="2410" b="96386" l="7463" r="94030"/>
                    </a14:imgEffect>
                  </a14:imgLayer>
                </a14:imgProps>
              </a:ext>
            </a:extLst>
          </a:blip>
          <a:stretch>
            <a:fillRect/>
          </a:stretch>
        </p:blipFill>
        <p:spPr>
          <a:xfrm>
            <a:off x="11459877" y="2326786"/>
            <a:ext cx="1033086" cy="1279793"/>
          </a:xfrm>
          <a:prstGeom prst="rect">
            <a:avLst/>
          </a:prstGeom>
        </p:spPr>
      </p:pic>
      <p:sp>
        <p:nvSpPr>
          <p:cNvPr id="36" name="Up Arrow 35"/>
          <p:cNvSpPr/>
          <p:nvPr/>
        </p:nvSpPr>
        <p:spPr>
          <a:xfrm>
            <a:off x="1626918" y="3725627"/>
            <a:ext cx="504500" cy="7500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ight Arrow 36"/>
          <p:cNvSpPr/>
          <p:nvPr/>
        </p:nvSpPr>
        <p:spPr>
          <a:xfrm>
            <a:off x="3617423" y="1518347"/>
            <a:ext cx="5930819" cy="43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84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4344" y="274374"/>
            <a:ext cx="13381396" cy="797910"/>
          </a:xfrm>
        </p:spPr>
        <p:txBody>
          <a:bodyPr>
            <a:normAutofit fontScale="90000"/>
          </a:bodyPr>
          <a:lstStyle/>
          <a:p>
            <a:r>
              <a:rPr lang="en-US" sz="5761" dirty="0"/>
              <a:t>Lab Deployment – Standard</a:t>
            </a:r>
          </a:p>
        </p:txBody>
      </p:sp>
      <p:sp>
        <p:nvSpPr>
          <p:cNvPr id="29" name="Freeform 12"/>
          <p:cNvSpPr>
            <a:spLocks/>
          </p:cNvSpPr>
          <p:nvPr/>
        </p:nvSpPr>
        <p:spPr bwMode="auto">
          <a:xfrm>
            <a:off x="2592096" y="2430936"/>
            <a:ext cx="1584146" cy="455694"/>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SERVER</a:t>
            </a:r>
          </a:p>
        </p:txBody>
      </p:sp>
      <p:sp>
        <p:nvSpPr>
          <p:cNvPr id="58" name="Freeform 12"/>
          <p:cNvSpPr>
            <a:spLocks/>
          </p:cNvSpPr>
          <p:nvPr/>
        </p:nvSpPr>
        <p:spPr bwMode="auto">
          <a:xfrm>
            <a:off x="1176424" y="5380985"/>
            <a:ext cx="1584146" cy="455694"/>
          </a:xfrm>
          <a:prstGeom prst="rect">
            <a:avLst/>
          </a:prstGeom>
          <a:solidFill>
            <a:srgbClr val="0070C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DEVELOPER</a:t>
            </a:r>
          </a:p>
        </p:txBody>
      </p:sp>
      <p:grpSp>
        <p:nvGrpSpPr>
          <p:cNvPr id="18" name="Group 17"/>
          <p:cNvGrpSpPr/>
          <p:nvPr/>
        </p:nvGrpSpPr>
        <p:grpSpPr>
          <a:xfrm>
            <a:off x="-275884" y="1846912"/>
            <a:ext cx="4119751" cy="4933286"/>
            <a:chOff x="-230933" y="1538796"/>
            <a:chExt cx="3432464" cy="4110279"/>
          </a:xfrm>
        </p:grpSpPr>
        <p:sp>
          <p:nvSpPr>
            <p:cNvPr id="28" name="Freeform 11"/>
            <p:cNvSpPr>
              <a:spLocks/>
            </p:cNvSpPr>
            <p:nvPr/>
          </p:nvSpPr>
          <p:spPr bwMode="auto">
            <a:xfrm flipH="1">
              <a:off x="1741952" y="2078790"/>
              <a:ext cx="177948" cy="295335"/>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49" tIns="0" rIns="109749" bIns="0" numCol="1" anchor="ctr" anchorCtr="0" compatLnSpc="1">
              <a:prstTxWarp prst="textNoShape">
                <a:avLst/>
              </a:prstTxWarp>
            </a:bodyPr>
            <a:lstStyle/>
            <a:p>
              <a:pPr algn="ctr" defTabSz="1097463">
                <a:lnSpc>
                  <a:spcPct val="85000"/>
                </a:lnSpc>
              </a:pPr>
              <a:endParaRPr lang="en-US" sz="1920" u="sng">
                <a:gradFill>
                  <a:gsLst>
                    <a:gs pos="0">
                      <a:srgbClr val="FFFFFF"/>
                    </a:gs>
                    <a:gs pos="100000">
                      <a:srgbClr val="FFFFFF"/>
                    </a:gs>
                  </a:gsLst>
                  <a:lin ang="5400000" scaled="0"/>
                </a:gradFill>
              </a:endParaRPr>
            </a:p>
          </p:txBody>
        </p:sp>
        <p:sp>
          <p:nvSpPr>
            <p:cNvPr id="5" name="Arc 4"/>
            <p:cNvSpPr/>
            <p:nvPr/>
          </p:nvSpPr>
          <p:spPr>
            <a:xfrm rot="15290419">
              <a:off x="510513" y="2958057"/>
              <a:ext cx="3468892" cy="1913144"/>
            </a:xfrm>
            <a:prstGeom prst="arc">
              <a:avLst>
                <a:gd name="adj1" fmla="val 16271045"/>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121" u="sng"/>
            </a:p>
          </p:txBody>
        </p:sp>
        <p:grpSp>
          <p:nvGrpSpPr>
            <p:cNvPr id="24" name="Group 23"/>
            <p:cNvGrpSpPr/>
            <p:nvPr/>
          </p:nvGrpSpPr>
          <p:grpSpPr>
            <a:xfrm>
              <a:off x="116871" y="1746270"/>
              <a:ext cx="1714056" cy="390844"/>
              <a:chOff x="2650945" y="2841624"/>
              <a:chExt cx="1426621" cy="390844"/>
            </a:xfrm>
          </p:grpSpPr>
          <p:sp>
            <p:nvSpPr>
              <p:cNvPr id="56" name="Rectangle 55"/>
              <p:cNvSpPr/>
              <p:nvPr/>
            </p:nvSpPr>
            <p:spPr>
              <a:xfrm>
                <a:off x="2650945" y="2841624"/>
                <a:ext cx="1177750"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A lab build is </a:t>
                </a:r>
              </a:p>
              <a:p>
                <a:pPr>
                  <a:lnSpc>
                    <a:spcPct val="85000"/>
                  </a:lnSpc>
                </a:pPr>
                <a:r>
                  <a:rPr lang="en-US" sz="1440" dirty="0">
                    <a:gradFill>
                      <a:gsLst>
                        <a:gs pos="0">
                          <a:schemeClr val="tx1"/>
                        </a:gs>
                        <a:gs pos="100000">
                          <a:schemeClr val="tx1"/>
                        </a:gs>
                      </a:gsLst>
                      <a:lin ang="16200000" scaled="0"/>
                    </a:gradFill>
                  </a:rPr>
                  <a:t>requested</a:t>
                </a:r>
              </a:p>
            </p:txBody>
          </p:sp>
          <p:cxnSp>
            <p:nvCxnSpPr>
              <p:cNvPr id="99" name="Straight Connector 98"/>
              <p:cNvCxnSpPr/>
              <p:nvPr/>
            </p:nvCxnSpPr>
            <p:spPr>
              <a:xfrm flipH="1">
                <a:off x="3616024" y="3044756"/>
                <a:ext cx="461542" cy="0"/>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6" name="Freeform 5"/>
            <p:cNvSpPr/>
            <p:nvPr/>
          </p:nvSpPr>
          <p:spPr bwMode="auto">
            <a:xfrm>
              <a:off x="-230933" y="1538796"/>
              <a:ext cx="1290917" cy="1108890"/>
            </a:xfrm>
            <a:custGeom>
              <a:avLst/>
              <a:gdLst>
                <a:gd name="connsiteX0" fmla="*/ 0 w 1290917"/>
                <a:gd name="connsiteY0" fmla="*/ 0 h 1108890"/>
                <a:gd name="connsiteX1" fmla="*/ 1000461 w 1290917"/>
                <a:gd name="connsiteY1" fmla="*/ 1097280 h 1108890"/>
                <a:gd name="connsiteX2" fmla="*/ 1290917 w 1290917"/>
                <a:gd name="connsiteY2" fmla="*/ 570155 h 1108890"/>
              </a:gdLst>
              <a:ahLst/>
              <a:cxnLst>
                <a:cxn ang="0">
                  <a:pos x="connsiteX0" y="connsiteY0"/>
                </a:cxn>
                <a:cxn ang="0">
                  <a:pos x="connsiteX1" y="connsiteY1"/>
                </a:cxn>
                <a:cxn ang="0">
                  <a:pos x="connsiteX2" y="connsiteY2"/>
                </a:cxn>
              </a:cxnLst>
              <a:rect l="l" t="t" r="r" b="b"/>
              <a:pathLst>
                <a:path w="1290917" h="1108890">
                  <a:moveTo>
                    <a:pt x="0" y="0"/>
                  </a:moveTo>
                  <a:cubicBezTo>
                    <a:pt x="392654" y="501127"/>
                    <a:pt x="785308" y="1002254"/>
                    <a:pt x="1000461" y="1097280"/>
                  </a:cubicBezTo>
                  <a:cubicBezTo>
                    <a:pt x="1215614" y="1192306"/>
                    <a:pt x="1249679" y="675938"/>
                    <a:pt x="1290917" y="570155"/>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3121"/>
            </a:p>
          </p:txBody>
        </p:sp>
      </p:grpSp>
      <p:grpSp>
        <p:nvGrpSpPr>
          <p:cNvPr id="19" name="Group 18"/>
          <p:cNvGrpSpPr/>
          <p:nvPr/>
        </p:nvGrpSpPr>
        <p:grpSpPr>
          <a:xfrm>
            <a:off x="4490178" y="2430387"/>
            <a:ext cx="4081232" cy="460366"/>
            <a:chOff x="3740019" y="2024932"/>
            <a:chExt cx="3400371" cy="383564"/>
          </a:xfrm>
        </p:grpSpPr>
        <p:sp>
          <p:nvSpPr>
            <p:cNvPr id="25" name="Freeform 8"/>
            <p:cNvSpPr>
              <a:spLocks/>
            </p:cNvSpPr>
            <p:nvPr/>
          </p:nvSpPr>
          <p:spPr bwMode="auto">
            <a:xfrm rot="16200000">
              <a:off x="3647796" y="2156918"/>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47" name="Freeform 12"/>
            <p:cNvSpPr>
              <a:spLocks/>
            </p:cNvSpPr>
            <p:nvPr/>
          </p:nvSpPr>
          <p:spPr bwMode="auto">
            <a:xfrm>
              <a:off x="4034860" y="2024932"/>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BUILD</a:t>
              </a:r>
            </a:p>
            <a:p>
              <a:pPr algn="ctr" defTabSz="1097463">
                <a:lnSpc>
                  <a:spcPct val="80000"/>
                </a:lnSpc>
              </a:pPr>
              <a:r>
                <a:rPr lang="en-US" sz="1440" b="1" dirty="0">
                  <a:gradFill>
                    <a:gsLst>
                      <a:gs pos="0">
                        <a:srgbClr val="FFFFFF"/>
                      </a:gs>
                      <a:gs pos="100000">
                        <a:srgbClr val="FFFFFF"/>
                      </a:gs>
                    </a:gsLst>
                    <a:lin ang="5400000" scaled="0"/>
                  </a:gradFill>
                </a:rPr>
                <a:t>CONTROLLER</a:t>
              </a:r>
            </a:p>
          </p:txBody>
        </p:sp>
        <p:sp>
          <p:nvSpPr>
            <p:cNvPr id="50" name="Freeform 12"/>
            <p:cNvSpPr>
              <a:spLocks/>
            </p:cNvSpPr>
            <p:nvPr/>
          </p:nvSpPr>
          <p:spPr bwMode="auto">
            <a:xfrm>
              <a:off x="5820523" y="2028824"/>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BUILD</a:t>
              </a:r>
            </a:p>
            <a:p>
              <a:pPr algn="ctr" defTabSz="1097463">
                <a:lnSpc>
                  <a:spcPct val="80000"/>
                </a:lnSpc>
              </a:pPr>
              <a:r>
                <a:rPr lang="en-US" sz="1440" b="1" dirty="0">
                  <a:gradFill>
                    <a:gsLst>
                      <a:gs pos="0">
                        <a:srgbClr val="FFFFFF"/>
                      </a:gs>
                      <a:gs pos="100000">
                        <a:srgbClr val="FFFFFF"/>
                      </a:gs>
                    </a:gsLst>
                    <a:lin ang="5400000" scaled="0"/>
                  </a:gradFill>
                </a:rPr>
                <a:t>AGENT(S)</a:t>
              </a:r>
            </a:p>
          </p:txBody>
        </p:sp>
        <p:sp>
          <p:nvSpPr>
            <p:cNvPr id="60" name="Freeform 8"/>
            <p:cNvSpPr>
              <a:spLocks/>
            </p:cNvSpPr>
            <p:nvPr/>
          </p:nvSpPr>
          <p:spPr bwMode="auto">
            <a:xfrm rot="16200000">
              <a:off x="5447457" y="2147066"/>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grpSp>
      <p:grpSp>
        <p:nvGrpSpPr>
          <p:cNvPr id="38" name="Group 37"/>
          <p:cNvGrpSpPr/>
          <p:nvPr/>
        </p:nvGrpSpPr>
        <p:grpSpPr>
          <a:xfrm>
            <a:off x="2826772" y="4311085"/>
            <a:ext cx="6426636" cy="989864"/>
            <a:chOff x="2354115" y="3591878"/>
            <a:chExt cx="5354497" cy="824728"/>
          </a:xfrm>
        </p:grpSpPr>
        <p:sp>
          <p:nvSpPr>
            <p:cNvPr id="48" name="Freeform 12"/>
            <p:cNvSpPr>
              <a:spLocks/>
            </p:cNvSpPr>
            <p:nvPr/>
          </p:nvSpPr>
          <p:spPr bwMode="auto">
            <a:xfrm>
              <a:off x="4067677" y="3591878"/>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TEST</a:t>
              </a:r>
            </a:p>
            <a:p>
              <a:pPr algn="ctr" defTabSz="1097463">
                <a:lnSpc>
                  <a:spcPct val="80000"/>
                </a:lnSpc>
              </a:pPr>
              <a:r>
                <a:rPr lang="en-US" sz="1440" b="1" dirty="0">
                  <a:gradFill>
                    <a:gsLst>
                      <a:gs pos="0">
                        <a:srgbClr val="FFFFFF"/>
                      </a:gs>
                      <a:gs pos="100000">
                        <a:srgbClr val="FFFFFF"/>
                      </a:gs>
                    </a:gsLst>
                    <a:lin ang="5400000" scaled="0"/>
                  </a:gradFill>
                </a:rPr>
                <a:t>CONTROLLER</a:t>
              </a:r>
            </a:p>
          </p:txBody>
        </p:sp>
        <p:sp>
          <p:nvSpPr>
            <p:cNvPr id="63" name="Freeform 8"/>
            <p:cNvSpPr>
              <a:spLocks/>
            </p:cNvSpPr>
            <p:nvPr/>
          </p:nvSpPr>
          <p:spPr bwMode="auto">
            <a:xfrm rot="16200000">
              <a:off x="7469071" y="3691175"/>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cxnSp>
          <p:nvCxnSpPr>
            <p:cNvPr id="13" name="Straight Connector 12"/>
            <p:cNvCxnSpPr/>
            <p:nvPr/>
          </p:nvCxnSpPr>
          <p:spPr>
            <a:xfrm>
              <a:off x="5657444" y="3759415"/>
              <a:ext cx="1911645" cy="0"/>
            </a:xfrm>
            <a:prstGeom prst="line">
              <a:avLst/>
            </a:prstGeom>
            <a:ln w="76200"/>
          </p:spPr>
          <p:style>
            <a:lnRef idx="1">
              <a:schemeClr val="accent6"/>
            </a:lnRef>
            <a:fillRef idx="0">
              <a:schemeClr val="accent6"/>
            </a:fillRef>
            <a:effectRef idx="0">
              <a:schemeClr val="accent6"/>
            </a:effectRef>
            <a:fontRef idx="minor">
              <a:schemeClr val="tx1"/>
            </a:fontRef>
          </p:style>
        </p:cxnSp>
        <p:grpSp>
          <p:nvGrpSpPr>
            <p:cNvPr id="64" name="Group 63"/>
            <p:cNvGrpSpPr/>
            <p:nvPr/>
          </p:nvGrpSpPr>
          <p:grpSpPr>
            <a:xfrm>
              <a:off x="2354115" y="4025762"/>
              <a:ext cx="2797799" cy="390844"/>
              <a:chOff x="2675625" y="2318452"/>
              <a:chExt cx="2529155" cy="390844"/>
            </a:xfrm>
          </p:grpSpPr>
          <p:sp>
            <p:nvSpPr>
              <p:cNvPr id="65" name="Rectangle 64"/>
              <p:cNvSpPr/>
              <p:nvPr/>
            </p:nvSpPr>
            <p:spPr>
              <a:xfrm>
                <a:off x="2675625" y="2318452"/>
                <a:ext cx="1998515"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Deploy application</a:t>
                </a:r>
              </a:p>
              <a:p>
                <a:pPr>
                  <a:lnSpc>
                    <a:spcPct val="85000"/>
                  </a:lnSpc>
                </a:pPr>
                <a:r>
                  <a:rPr lang="en-US" sz="1440" dirty="0">
                    <a:gradFill>
                      <a:gsLst>
                        <a:gs pos="0">
                          <a:schemeClr val="tx1"/>
                        </a:gs>
                        <a:gs pos="100000">
                          <a:schemeClr val="tx1"/>
                        </a:gs>
                      </a:gsLst>
                      <a:lin ang="16200000" scaled="0"/>
                    </a:gradFill>
                  </a:rPr>
                  <a:t>and run automated tests</a:t>
                </a:r>
              </a:p>
            </p:txBody>
          </p:sp>
          <p:cxnSp>
            <p:nvCxnSpPr>
              <p:cNvPr id="66" name="Straight Connector 65"/>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21" name="Group 20"/>
          <p:cNvGrpSpPr/>
          <p:nvPr/>
        </p:nvGrpSpPr>
        <p:grpSpPr>
          <a:xfrm>
            <a:off x="9707687" y="2495030"/>
            <a:ext cx="4240355" cy="4575949"/>
            <a:chOff x="8087105" y="2078790"/>
            <a:chExt cx="3581020" cy="3812555"/>
          </a:xfrm>
        </p:grpSpPr>
        <p:sp>
          <p:nvSpPr>
            <p:cNvPr id="53" name="Rectangle 52"/>
            <p:cNvSpPr/>
            <p:nvPr/>
          </p:nvSpPr>
          <p:spPr bwMode="auto">
            <a:xfrm>
              <a:off x="8087105" y="2078790"/>
              <a:ext cx="3581020" cy="3812555"/>
            </a:xfrm>
            <a:prstGeom prst="rect">
              <a:avLst/>
            </a:prstGeom>
            <a:solidFill>
              <a:schemeClr val="accent5"/>
            </a:solidFill>
            <a:ln w="25400" cap="flat" cmpd="sng" algn="ctr">
              <a:noFill/>
              <a:prstDash val="solid"/>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219498" tIns="274373" rIns="109744" bIns="54872" numCol="1" rtlCol="0" anchor="t" anchorCtr="0" compatLnSpc="1">
              <a:prstTxWarp prst="textNoShape">
                <a:avLst/>
              </a:prstTxWarp>
            </a:bodyPr>
            <a:lstStyle/>
            <a:p>
              <a:pPr algn="ctr" defTabSz="1097463">
                <a:lnSpc>
                  <a:spcPct val="80000"/>
                </a:lnSpc>
              </a:pPr>
              <a:r>
                <a:rPr lang="en-US" sz="1440" b="1" spc="-156" dirty="0">
                  <a:gradFill>
                    <a:gsLst>
                      <a:gs pos="0">
                        <a:srgbClr val="FFFFFF"/>
                      </a:gs>
                      <a:gs pos="100000">
                        <a:srgbClr val="FFFFFF"/>
                      </a:gs>
                    </a:gsLst>
                    <a:lin ang="16200000" scaled="0"/>
                  </a:gradFill>
                </a:rPr>
                <a:t>YOUR  NETWORK </a:t>
              </a:r>
            </a:p>
          </p:txBody>
        </p:sp>
        <p:sp>
          <p:nvSpPr>
            <p:cNvPr id="54" name="Freeform 262"/>
            <p:cNvSpPr>
              <a:spLocks noChangeAspect="1" noEditPoints="1"/>
            </p:cNvSpPr>
            <p:nvPr/>
          </p:nvSpPr>
          <p:spPr bwMode="auto">
            <a:xfrm rot="10800000">
              <a:off x="10837087" y="5103989"/>
              <a:ext cx="629493" cy="627939"/>
            </a:xfrm>
            <a:custGeom>
              <a:avLst/>
              <a:gdLst>
                <a:gd name="T0" fmla="*/ 169 w 396"/>
                <a:gd name="T1" fmla="*/ 26 h 385"/>
                <a:gd name="T2" fmla="*/ 198 w 396"/>
                <a:gd name="T3" fmla="*/ 22 h 385"/>
                <a:gd name="T4" fmla="*/ 212 w 396"/>
                <a:gd name="T5" fmla="*/ 61 h 385"/>
                <a:gd name="T6" fmla="*/ 240 w 396"/>
                <a:gd name="T7" fmla="*/ 72 h 385"/>
                <a:gd name="T8" fmla="*/ 232 w 396"/>
                <a:gd name="T9" fmla="*/ 113 h 385"/>
                <a:gd name="T10" fmla="*/ 251 w 396"/>
                <a:gd name="T11" fmla="*/ 137 h 385"/>
                <a:gd name="T12" fmla="*/ 222 w 396"/>
                <a:gd name="T13" fmla="*/ 167 h 385"/>
                <a:gd name="T14" fmla="*/ 228 w 396"/>
                <a:gd name="T15" fmla="*/ 198 h 385"/>
                <a:gd name="T16" fmla="*/ 188 w 396"/>
                <a:gd name="T17" fmla="*/ 209 h 385"/>
                <a:gd name="T18" fmla="*/ 178 w 396"/>
                <a:gd name="T19" fmla="*/ 239 h 385"/>
                <a:gd name="T20" fmla="*/ 137 w 396"/>
                <a:gd name="T21" fmla="*/ 227 h 385"/>
                <a:gd name="T22" fmla="*/ 114 w 396"/>
                <a:gd name="T23" fmla="*/ 250 h 385"/>
                <a:gd name="T24" fmla="*/ 85 w 396"/>
                <a:gd name="T25" fmla="*/ 219 h 385"/>
                <a:gd name="T26" fmla="*/ 53 w 396"/>
                <a:gd name="T27" fmla="*/ 227 h 385"/>
                <a:gd name="T28" fmla="*/ 43 w 396"/>
                <a:gd name="T29" fmla="*/ 186 h 385"/>
                <a:gd name="T30" fmla="*/ 11 w 396"/>
                <a:gd name="T31" fmla="*/ 177 h 385"/>
                <a:gd name="T32" fmla="*/ 23 w 396"/>
                <a:gd name="T33" fmla="*/ 137 h 385"/>
                <a:gd name="T34" fmla="*/ 0 w 396"/>
                <a:gd name="T35" fmla="*/ 113 h 385"/>
                <a:gd name="T36" fmla="*/ 30 w 396"/>
                <a:gd name="T37" fmla="*/ 83 h 385"/>
                <a:gd name="T38" fmla="*/ 23 w 396"/>
                <a:gd name="T39" fmla="*/ 52 h 385"/>
                <a:gd name="T40" fmla="*/ 63 w 396"/>
                <a:gd name="T41" fmla="*/ 40 h 385"/>
                <a:gd name="T42" fmla="*/ 73 w 396"/>
                <a:gd name="T43" fmla="*/ 10 h 385"/>
                <a:gd name="T44" fmla="*/ 114 w 396"/>
                <a:gd name="T45" fmla="*/ 19 h 385"/>
                <a:gd name="T46" fmla="*/ 137 w 396"/>
                <a:gd name="T47" fmla="*/ 0 h 385"/>
                <a:gd name="T48" fmla="*/ 127 w 396"/>
                <a:gd name="T49" fmla="*/ 28 h 385"/>
                <a:gd name="T50" fmla="*/ 127 w 396"/>
                <a:gd name="T51" fmla="*/ 218 h 385"/>
                <a:gd name="T52" fmla="*/ 127 w 396"/>
                <a:gd name="T53" fmla="*/ 28 h 385"/>
                <a:gd name="T54" fmla="*/ 350 w 396"/>
                <a:gd name="T55" fmla="*/ 218 h 385"/>
                <a:gd name="T56" fmla="*/ 373 w 396"/>
                <a:gd name="T57" fmla="*/ 221 h 385"/>
                <a:gd name="T58" fmla="*/ 376 w 396"/>
                <a:gd name="T59" fmla="*/ 254 h 385"/>
                <a:gd name="T60" fmla="*/ 395 w 396"/>
                <a:gd name="T61" fmla="*/ 269 h 385"/>
                <a:gd name="T62" fmla="*/ 381 w 396"/>
                <a:gd name="T63" fmla="*/ 298 h 385"/>
                <a:gd name="T64" fmla="*/ 391 w 396"/>
                <a:gd name="T65" fmla="*/ 321 h 385"/>
                <a:gd name="T66" fmla="*/ 363 w 396"/>
                <a:gd name="T67" fmla="*/ 339 h 385"/>
                <a:gd name="T68" fmla="*/ 361 w 396"/>
                <a:gd name="T69" fmla="*/ 363 h 385"/>
                <a:gd name="T70" fmla="*/ 327 w 396"/>
                <a:gd name="T71" fmla="*/ 364 h 385"/>
                <a:gd name="T72" fmla="*/ 313 w 396"/>
                <a:gd name="T73" fmla="*/ 385 h 385"/>
                <a:gd name="T74" fmla="*/ 284 w 396"/>
                <a:gd name="T75" fmla="*/ 368 h 385"/>
                <a:gd name="T76" fmla="*/ 261 w 396"/>
                <a:gd name="T77" fmla="*/ 380 h 385"/>
                <a:gd name="T78" fmla="*/ 245 w 396"/>
                <a:gd name="T79" fmla="*/ 350 h 385"/>
                <a:gd name="T80" fmla="*/ 219 w 396"/>
                <a:gd name="T81" fmla="*/ 350 h 385"/>
                <a:gd name="T82" fmla="*/ 220 w 396"/>
                <a:gd name="T83" fmla="*/ 316 h 385"/>
                <a:gd name="T84" fmla="*/ 197 w 396"/>
                <a:gd name="T85" fmla="*/ 303 h 385"/>
                <a:gd name="T86" fmla="*/ 214 w 396"/>
                <a:gd name="T87" fmla="*/ 274 h 385"/>
                <a:gd name="T88" fmla="*/ 201 w 396"/>
                <a:gd name="T89" fmla="*/ 251 h 385"/>
                <a:gd name="T90" fmla="*/ 230 w 396"/>
                <a:gd name="T91" fmla="*/ 234 h 385"/>
                <a:gd name="T92" fmla="*/ 231 w 396"/>
                <a:gd name="T93" fmla="*/ 208 h 385"/>
                <a:gd name="T94" fmla="*/ 265 w 396"/>
                <a:gd name="T95" fmla="*/ 207 h 385"/>
                <a:gd name="T96" fmla="*/ 279 w 396"/>
                <a:gd name="T97" fmla="*/ 186 h 385"/>
                <a:gd name="T98" fmla="*/ 309 w 396"/>
                <a:gd name="T99" fmla="*/ 201 h 385"/>
                <a:gd name="T100" fmla="*/ 331 w 396"/>
                <a:gd name="T101" fmla="*/ 191 h 385"/>
                <a:gd name="T102" fmla="*/ 317 w 396"/>
                <a:gd name="T103" fmla="*/ 211 h 385"/>
                <a:gd name="T104" fmla="*/ 278 w 396"/>
                <a:gd name="T105" fmla="*/ 358 h 385"/>
                <a:gd name="T106" fmla="*/ 317 w 396"/>
                <a:gd name="T107" fmla="*/ 211 h 385"/>
                <a:gd name="T108" fmla="*/ 283 w 396"/>
                <a:gd name="T109" fmla="*/ 341 h 385"/>
                <a:gd name="T110" fmla="*/ 313 w 396"/>
                <a:gd name="T111" fmla="*/ 228 h 385"/>
                <a:gd name="T112" fmla="*/ 127 w 396"/>
                <a:gd name="T113" fmla="*/ 196 h 385"/>
                <a:gd name="T114" fmla="*/ 127 w 396"/>
                <a:gd name="T115" fmla="*/ 50 h 385"/>
                <a:gd name="T116" fmla="*/ 127 w 396"/>
                <a:gd name="T117"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85">
                  <a:moveTo>
                    <a:pt x="137" y="18"/>
                  </a:moveTo>
                  <a:cubicBezTo>
                    <a:pt x="148" y="19"/>
                    <a:pt x="159" y="22"/>
                    <a:pt x="169" y="26"/>
                  </a:cubicBezTo>
                  <a:cubicBezTo>
                    <a:pt x="178" y="10"/>
                    <a:pt x="178" y="10"/>
                    <a:pt x="178" y="10"/>
                  </a:cubicBezTo>
                  <a:cubicBezTo>
                    <a:pt x="198" y="22"/>
                    <a:pt x="198" y="22"/>
                    <a:pt x="198" y="22"/>
                  </a:cubicBezTo>
                  <a:cubicBezTo>
                    <a:pt x="189" y="38"/>
                    <a:pt x="189" y="38"/>
                    <a:pt x="189" y="38"/>
                  </a:cubicBezTo>
                  <a:cubicBezTo>
                    <a:pt x="198" y="44"/>
                    <a:pt x="206" y="52"/>
                    <a:pt x="212" y="61"/>
                  </a:cubicBezTo>
                  <a:cubicBezTo>
                    <a:pt x="228" y="52"/>
                    <a:pt x="228" y="52"/>
                    <a:pt x="228" y="52"/>
                  </a:cubicBezTo>
                  <a:cubicBezTo>
                    <a:pt x="240" y="72"/>
                    <a:pt x="240" y="72"/>
                    <a:pt x="240" y="72"/>
                  </a:cubicBezTo>
                  <a:cubicBezTo>
                    <a:pt x="224" y="82"/>
                    <a:pt x="224" y="82"/>
                    <a:pt x="224" y="82"/>
                  </a:cubicBezTo>
                  <a:cubicBezTo>
                    <a:pt x="228" y="91"/>
                    <a:pt x="231" y="102"/>
                    <a:pt x="232" y="113"/>
                  </a:cubicBezTo>
                  <a:cubicBezTo>
                    <a:pt x="251" y="113"/>
                    <a:pt x="251" y="113"/>
                    <a:pt x="251" y="113"/>
                  </a:cubicBezTo>
                  <a:cubicBezTo>
                    <a:pt x="251" y="137"/>
                    <a:pt x="251" y="137"/>
                    <a:pt x="251" y="137"/>
                  </a:cubicBezTo>
                  <a:cubicBezTo>
                    <a:pt x="231" y="137"/>
                    <a:pt x="231" y="137"/>
                    <a:pt x="231" y="137"/>
                  </a:cubicBezTo>
                  <a:cubicBezTo>
                    <a:pt x="230" y="147"/>
                    <a:pt x="227" y="158"/>
                    <a:pt x="222" y="167"/>
                  </a:cubicBezTo>
                  <a:cubicBezTo>
                    <a:pt x="240" y="177"/>
                    <a:pt x="240" y="177"/>
                    <a:pt x="240" y="177"/>
                  </a:cubicBezTo>
                  <a:cubicBezTo>
                    <a:pt x="228" y="198"/>
                    <a:pt x="228" y="198"/>
                    <a:pt x="228" y="198"/>
                  </a:cubicBezTo>
                  <a:cubicBezTo>
                    <a:pt x="210" y="187"/>
                    <a:pt x="210" y="187"/>
                    <a:pt x="210" y="187"/>
                  </a:cubicBezTo>
                  <a:cubicBezTo>
                    <a:pt x="204" y="195"/>
                    <a:pt x="196" y="203"/>
                    <a:pt x="188" y="209"/>
                  </a:cubicBezTo>
                  <a:cubicBezTo>
                    <a:pt x="198" y="227"/>
                    <a:pt x="198" y="227"/>
                    <a:pt x="198" y="227"/>
                  </a:cubicBezTo>
                  <a:cubicBezTo>
                    <a:pt x="178" y="239"/>
                    <a:pt x="178" y="239"/>
                    <a:pt x="178" y="239"/>
                  </a:cubicBezTo>
                  <a:cubicBezTo>
                    <a:pt x="167" y="220"/>
                    <a:pt x="167" y="220"/>
                    <a:pt x="167" y="220"/>
                  </a:cubicBezTo>
                  <a:cubicBezTo>
                    <a:pt x="158" y="224"/>
                    <a:pt x="148" y="226"/>
                    <a:pt x="137" y="227"/>
                  </a:cubicBezTo>
                  <a:cubicBezTo>
                    <a:pt x="137" y="250"/>
                    <a:pt x="137" y="250"/>
                    <a:pt x="137" y="250"/>
                  </a:cubicBezTo>
                  <a:cubicBezTo>
                    <a:pt x="114" y="250"/>
                    <a:pt x="114" y="250"/>
                    <a:pt x="114" y="250"/>
                  </a:cubicBezTo>
                  <a:cubicBezTo>
                    <a:pt x="114" y="227"/>
                    <a:pt x="114" y="227"/>
                    <a:pt x="114" y="227"/>
                  </a:cubicBezTo>
                  <a:cubicBezTo>
                    <a:pt x="104" y="226"/>
                    <a:pt x="94" y="223"/>
                    <a:pt x="85" y="219"/>
                  </a:cubicBezTo>
                  <a:cubicBezTo>
                    <a:pt x="73" y="239"/>
                    <a:pt x="73" y="239"/>
                    <a:pt x="73" y="239"/>
                  </a:cubicBezTo>
                  <a:cubicBezTo>
                    <a:pt x="53" y="227"/>
                    <a:pt x="53" y="227"/>
                    <a:pt x="53" y="227"/>
                  </a:cubicBezTo>
                  <a:cubicBezTo>
                    <a:pt x="64" y="207"/>
                    <a:pt x="64" y="207"/>
                    <a:pt x="64" y="207"/>
                  </a:cubicBezTo>
                  <a:cubicBezTo>
                    <a:pt x="56" y="201"/>
                    <a:pt x="49" y="194"/>
                    <a:pt x="43" y="186"/>
                  </a:cubicBezTo>
                  <a:cubicBezTo>
                    <a:pt x="23" y="198"/>
                    <a:pt x="23" y="198"/>
                    <a:pt x="23" y="198"/>
                  </a:cubicBezTo>
                  <a:cubicBezTo>
                    <a:pt x="11" y="177"/>
                    <a:pt x="11" y="177"/>
                    <a:pt x="11" y="177"/>
                  </a:cubicBezTo>
                  <a:cubicBezTo>
                    <a:pt x="31" y="166"/>
                    <a:pt x="31" y="166"/>
                    <a:pt x="31" y="166"/>
                  </a:cubicBezTo>
                  <a:cubicBezTo>
                    <a:pt x="27" y="156"/>
                    <a:pt x="24" y="147"/>
                    <a:pt x="23" y="137"/>
                  </a:cubicBezTo>
                  <a:cubicBezTo>
                    <a:pt x="0" y="137"/>
                    <a:pt x="0" y="137"/>
                    <a:pt x="0" y="137"/>
                  </a:cubicBezTo>
                  <a:cubicBezTo>
                    <a:pt x="0" y="113"/>
                    <a:pt x="0" y="113"/>
                    <a:pt x="0" y="113"/>
                  </a:cubicBezTo>
                  <a:cubicBezTo>
                    <a:pt x="23" y="113"/>
                    <a:pt x="23" y="113"/>
                    <a:pt x="23" y="113"/>
                  </a:cubicBezTo>
                  <a:cubicBezTo>
                    <a:pt x="24" y="103"/>
                    <a:pt x="26" y="93"/>
                    <a:pt x="30" y="83"/>
                  </a:cubicBezTo>
                  <a:cubicBezTo>
                    <a:pt x="11" y="72"/>
                    <a:pt x="11" y="72"/>
                    <a:pt x="11" y="72"/>
                  </a:cubicBezTo>
                  <a:cubicBezTo>
                    <a:pt x="23" y="52"/>
                    <a:pt x="23" y="52"/>
                    <a:pt x="23" y="52"/>
                  </a:cubicBezTo>
                  <a:cubicBezTo>
                    <a:pt x="41" y="63"/>
                    <a:pt x="41" y="63"/>
                    <a:pt x="41" y="63"/>
                  </a:cubicBezTo>
                  <a:cubicBezTo>
                    <a:pt x="47" y="54"/>
                    <a:pt x="55" y="46"/>
                    <a:pt x="63" y="40"/>
                  </a:cubicBezTo>
                  <a:cubicBezTo>
                    <a:pt x="53" y="22"/>
                    <a:pt x="53" y="22"/>
                    <a:pt x="53" y="22"/>
                  </a:cubicBezTo>
                  <a:cubicBezTo>
                    <a:pt x="73" y="10"/>
                    <a:pt x="73" y="10"/>
                    <a:pt x="73" y="10"/>
                  </a:cubicBezTo>
                  <a:cubicBezTo>
                    <a:pt x="83" y="28"/>
                    <a:pt x="83" y="28"/>
                    <a:pt x="83" y="28"/>
                  </a:cubicBezTo>
                  <a:cubicBezTo>
                    <a:pt x="92" y="23"/>
                    <a:pt x="103" y="20"/>
                    <a:pt x="114" y="19"/>
                  </a:cubicBezTo>
                  <a:cubicBezTo>
                    <a:pt x="114" y="0"/>
                    <a:pt x="114" y="0"/>
                    <a:pt x="114" y="0"/>
                  </a:cubicBezTo>
                  <a:cubicBezTo>
                    <a:pt x="137" y="0"/>
                    <a:pt x="137" y="0"/>
                    <a:pt x="137" y="0"/>
                  </a:cubicBezTo>
                  <a:cubicBezTo>
                    <a:pt x="137" y="18"/>
                    <a:pt x="137" y="18"/>
                    <a:pt x="137" y="18"/>
                  </a:cubicBezTo>
                  <a:close/>
                  <a:moveTo>
                    <a:pt x="127" y="28"/>
                  </a:moveTo>
                  <a:cubicBezTo>
                    <a:pt x="75" y="28"/>
                    <a:pt x="32" y="70"/>
                    <a:pt x="32" y="123"/>
                  </a:cubicBezTo>
                  <a:cubicBezTo>
                    <a:pt x="32" y="175"/>
                    <a:pt x="75" y="218"/>
                    <a:pt x="127" y="218"/>
                  </a:cubicBezTo>
                  <a:cubicBezTo>
                    <a:pt x="180" y="218"/>
                    <a:pt x="222" y="175"/>
                    <a:pt x="222" y="123"/>
                  </a:cubicBezTo>
                  <a:cubicBezTo>
                    <a:pt x="222" y="70"/>
                    <a:pt x="180" y="28"/>
                    <a:pt x="127" y="28"/>
                  </a:cubicBezTo>
                  <a:close/>
                  <a:moveTo>
                    <a:pt x="327" y="206"/>
                  </a:moveTo>
                  <a:cubicBezTo>
                    <a:pt x="335" y="209"/>
                    <a:pt x="343" y="213"/>
                    <a:pt x="350" y="218"/>
                  </a:cubicBezTo>
                  <a:cubicBezTo>
                    <a:pt x="360" y="208"/>
                    <a:pt x="360" y="208"/>
                    <a:pt x="360" y="208"/>
                  </a:cubicBezTo>
                  <a:cubicBezTo>
                    <a:pt x="373" y="221"/>
                    <a:pt x="373" y="221"/>
                    <a:pt x="373" y="221"/>
                  </a:cubicBezTo>
                  <a:cubicBezTo>
                    <a:pt x="363" y="231"/>
                    <a:pt x="363" y="231"/>
                    <a:pt x="363" y="231"/>
                  </a:cubicBezTo>
                  <a:cubicBezTo>
                    <a:pt x="369" y="238"/>
                    <a:pt x="373" y="246"/>
                    <a:pt x="376" y="254"/>
                  </a:cubicBezTo>
                  <a:cubicBezTo>
                    <a:pt x="390" y="250"/>
                    <a:pt x="390" y="250"/>
                    <a:pt x="390" y="250"/>
                  </a:cubicBezTo>
                  <a:cubicBezTo>
                    <a:pt x="395" y="269"/>
                    <a:pt x="395" y="269"/>
                    <a:pt x="395" y="269"/>
                  </a:cubicBezTo>
                  <a:cubicBezTo>
                    <a:pt x="381" y="272"/>
                    <a:pt x="381" y="272"/>
                    <a:pt x="381" y="272"/>
                  </a:cubicBezTo>
                  <a:cubicBezTo>
                    <a:pt x="382" y="281"/>
                    <a:pt x="382" y="290"/>
                    <a:pt x="381" y="298"/>
                  </a:cubicBezTo>
                  <a:cubicBezTo>
                    <a:pt x="396" y="302"/>
                    <a:pt x="396" y="302"/>
                    <a:pt x="396" y="302"/>
                  </a:cubicBezTo>
                  <a:cubicBezTo>
                    <a:pt x="391" y="321"/>
                    <a:pt x="391" y="321"/>
                    <a:pt x="391" y="321"/>
                  </a:cubicBezTo>
                  <a:cubicBezTo>
                    <a:pt x="376" y="317"/>
                    <a:pt x="376" y="317"/>
                    <a:pt x="376" y="317"/>
                  </a:cubicBezTo>
                  <a:cubicBezTo>
                    <a:pt x="372" y="325"/>
                    <a:pt x="368" y="332"/>
                    <a:pt x="363" y="339"/>
                  </a:cubicBezTo>
                  <a:cubicBezTo>
                    <a:pt x="374" y="350"/>
                    <a:pt x="374" y="350"/>
                    <a:pt x="374" y="350"/>
                  </a:cubicBezTo>
                  <a:cubicBezTo>
                    <a:pt x="361" y="363"/>
                    <a:pt x="361" y="363"/>
                    <a:pt x="361" y="363"/>
                  </a:cubicBezTo>
                  <a:cubicBezTo>
                    <a:pt x="349" y="352"/>
                    <a:pt x="349" y="352"/>
                    <a:pt x="349" y="352"/>
                  </a:cubicBezTo>
                  <a:cubicBezTo>
                    <a:pt x="342" y="357"/>
                    <a:pt x="335" y="361"/>
                    <a:pt x="327" y="364"/>
                  </a:cubicBezTo>
                  <a:cubicBezTo>
                    <a:pt x="331" y="380"/>
                    <a:pt x="331" y="380"/>
                    <a:pt x="331" y="380"/>
                  </a:cubicBezTo>
                  <a:cubicBezTo>
                    <a:pt x="313" y="385"/>
                    <a:pt x="313" y="385"/>
                    <a:pt x="313" y="385"/>
                  </a:cubicBezTo>
                  <a:cubicBezTo>
                    <a:pt x="309" y="368"/>
                    <a:pt x="309" y="368"/>
                    <a:pt x="309" y="368"/>
                  </a:cubicBezTo>
                  <a:cubicBezTo>
                    <a:pt x="301" y="369"/>
                    <a:pt x="292" y="369"/>
                    <a:pt x="284" y="368"/>
                  </a:cubicBezTo>
                  <a:cubicBezTo>
                    <a:pt x="280" y="385"/>
                    <a:pt x="280" y="385"/>
                    <a:pt x="280" y="385"/>
                  </a:cubicBezTo>
                  <a:cubicBezTo>
                    <a:pt x="261" y="380"/>
                    <a:pt x="261" y="380"/>
                    <a:pt x="261" y="380"/>
                  </a:cubicBezTo>
                  <a:cubicBezTo>
                    <a:pt x="266" y="363"/>
                    <a:pt x="266" y="363"/>
                    <a:pt x="266" y="363"/>
                  </a:cubicBezTo>
                  <a:cubicBezTo>
                    <a:pt x="258" y="359"/>
                    <a:pt x="251" y="355"/>
                    <a:pt x="245" y="350"/>
                  </a:cubicBezTo>
                  <a:cubicBezTo>
                    <a:pt x="232" y="364"/>
                    <a:pt x="232" y="364"/>
                    <a:pt x="232" y="364"/>
                  </a:cubicBezTo>
                  <a:cubicBezTo>
                    <a:pt x="219" y="350"/>
                    <a:pt x="219" y="350"/>
                    <a:pt x="219" y="350"/>
                  </a:cubicBezTo>
                  <a:cubicBezTo>
                    <a:pt x="232" y="337"/>
                    <a:pt x="232" y="337"/>
                    <a:pt x="232" y="337"/>
                  </a:cubicBezTo>
                  <a:cubicBezTo>
                    <a:pt x="227" y="331"/>
                    <a:pt x="223" y="324"/>
                    <a:pt x="220" y="316"/>
                  </a:cubicBezTo>
                  <a:cubicBezTo>
                    <a:pt x="202" y="321"/>
                    <a:pt x="202" y="321"/>
                    <a:pt x="202" y="321"/>
                  </a:cubicBezTo>
                  <a:cubicBezTo>
                    <a:pt x="197" y="303"/>
                    <a:pt x="197" y="303"/>
                    <a:pt x="197" y="303"/>
                  </a:cubicBezTo>
                  <a:cubicBezTo>
                    <a:pt x="215" y="298"/>
                    <a:pt x="215" y="298"/>
                    <a:pt x="215" y="298"/>
                  </a:cubicBezTo>
                  <a:cubicBezTo>
                    <a:pt x="213" y="290"/>
                    <a:pt x="213" y="282"/>
                    <a:pt x="214" y="274"/>
                  </a:cubicBezTo>
                  <a:cubicBezTo>
                    <a:pt x="197" y="269"/>
                    <a:pt x="197" y="269"/>
                    <a:pt x="197" y="269"/>
                  </a:cubicBezTo>
                  <a:cubicBezTo>
                    <a:pt x="201" y="251"/>
                    <a:pt x="201" y="251"/>
                    <a:pt x="201" y="251"/>
                  </a:cubicBezTo>
                  <a:cubicBezTo>
                    <a:pt x="219" y="256"/>
                    <a:pt x="219" y="256"/>
                    <a:pt x="219" y="256"/>
                  </a:cubicBezTo>
                  <a:cubicBezTo>
                    <a:pt x="222" y="248"/>
                    <a:pt x="226" y="240"/>
                    <a:pt x="230" y="234"/>
                  </a:cubicBezTo>
                  <a:cubicBezTo>
                    <a:pt x="218" y="222"/>
                    <a:pt x="218" y="222"/>
                    <a:pt x="218" y="222"/>
                  </a:cubicBezTo>
                  <a:cubicBezTo>
                    <a:pt x="231" y="208"/>
                    <a:pt x="231" y="208"/>
                    <a:pt x="231" y="208"/>
                  </a:cubicBezTo>
                  <a:cubicBezTo>
                    <a:pt x="243" y="220"/>
                    <a:pt x="243" y="220"/>
                    <a:pt x="243" y="220"/>
                  </a:cubicBezTo>
                  <a:cubicBezTo>
                    <a:pt x="250" y="215"/>
                    <a:pt x="257" y="210"/>
                    <a:pt x="265" y="207"/>
                  </a:cubicBezTo>
                  <a:cubicBezTo>
                    <a:pt x="261" y="191"/>
                    <a:pt x="261" y="191"/>
                    <a:pt x="261" y="191"/>
                  </a:cubicBezTo>
                  <a:cubicBezTo>
                    <a:pt x="279" y="186"/>
                    <a:pt x="279" y="186"/>
                    <a:pt x="279" y="186"/>
                  </a:cubicBezTo>
                  <a:cubicBezTo>
                    <a:pt x="283" y="202"/>
                    <a:pt x="283" y="202"/>
                    <a:pt x="283" y="202"/>
                  </a:cubicBezTo>
                  <a:cubicBezTo>
                    <a:pt x="291" y="200"/>
                    <a:pt x="300" y="200"/>
                    <a:pt x="309" y="201"/>
                  </a:cubicBezTo>
                  <a:cubicBezTo>
                    <a:pt x="313" y="186"/>
                    <a:pt x="313" y="186"/>
                    <a:pt x="313" y="186"/>
                  </a:cubicBezTo>
                  <a:cubicBezTo>
                    <a:pt x="331" y="191"/>
                    <a:pt x="331" y="191"/>
                    <a:pt x="331" y="191"/>
                  </a:cubicBezTo>
                  <a:cubicBezTo>
                    <a:pt x="327" y="206"/>
                    <a:pt x="327" y="206"/>
                    <a:pt x="327" y="206"/>
                  </a:cubicBezTo>
                  <a:close/>
                  <a:moveTo>
                    <a:pt x="317" y="211"/>
                  </a:moveTo>
                  <a:cubicBezTo>
                    <a:pt x="277" y="200"/>
                    <a:pt x="235" y="224"/>
                    <a:pt x="224" y="265"/>
                  </a:cubicBezTo>
                  <a:cubicBezTo>
                    <a:pt x="213" y="306"/>
                    <a:pt x="238" y="348"/>
                    <a:pt x="278" y="358"/>
                  </a:cubicBezTo>
                  <a:cubicBezTo>
                    <a:pt x="319" y="369"/>
                    <a:pt x="361" y="345"/>
                    <a:pt x="372" y="304"/>
                  </a:cubicBezTo>
                  <a:cubicBezTo>
                    <a:pt x="382" y="263"/>
                    <a:pt x="358" y="222"/>
                    <a:pt x="317" y="211"/>
                  </a:cubicBezTo>
                  <a:close/>
                  <a:moveTo>
                    <a:pt x="241" y="270"/>
                  </a:moveTo>
                  <a:cubicBezTo>
                    <a:pt x="233" y="301"/>
                    <a:pt x="251" y="333"/>
                    <a:pt x="283" y="341"/>
                  </a:cubicBezTo>
                  <a:cubicBezTo>
                    <a:pt x="314" y="350"/>
                    <a:pt x="346" y="331"/>
                    <a:pt x="355" y="300"/>
                  </a:cubicBezTo>
                  <a:cubicBezTo>
                    <a:pt x="363" y="268"/>
                    <a:pt x="344" y="236"/>
                    <a:pt x="313" y="228"/>
                  </a:cubicBezTo>
                  <a:cubicBezTo>
                    <a:pt x="281" y="219"/>
                    <a:pt x="249" y="238"/>
                    <a:pt x="241" y="270"/>
                  </a:cubicBezTo>
                  <a:close/>
                  <a:moveTo>
                    <a:pt x="127" y="196"/>
                  </a:moveTo>
                  <a:cubicBezTo>
                    <a:pt x="168" y="196"/>
                    <a:pt x="200" y="163"/>
                    <a:pt x="200" y="123"/>
                  </a:cubicBezTo>
                  <a:cubicBezTo>
                    <a:pt x="200" y="82"/>
                    <a:pt x="168" y="50"/>
                    <a:pt x="127" y="50"/>
                  </a:cubicBezTo>
                  <a:cubicBezTo>
                    <a:pt x="87" y="50"/>
                    <a:pt x="54" y="82"/>
                    <a:pt x="54" y="123"/>
                  </a:cubicBezTo>
                  <a:cubicBezTo>
                    <a:pt x="54" y="163"/>
                    <a:pt x="87" y="196"/>
                    <a:pt x="127" y="196"/>
                  </a:cubicBezTo>
                  <a:close/>
                </a:path>
              </a:pathLst>
            </a:custGeom>
            <a:solidFill>
              <a:schemeClr val="bg1"/>
            </a:solidFill>
            <a:ln>
              <a:noFill/>
            </a:ln>
          </p:spPr>
          <p:txBody>
            <a:bodyPr vert="horz" wrap="square" lIns="109749" tIns="54875" rIns="109749" bIns="54875" numCol="1" anchor="t" anchorCtr="0" compatLnSpc="1">
              <a:prstTxWarp prst="textNoShape">
                <a:avLst/>
              </a:prstTxWarp>
            </a:bodyPr>
            <a:lstStyle/>
            <a:p>
              <a:endParaRPr lang="en-US" sz="3121"/>
            </a:p>
          </p:txBody>
        </p:sp>
        <p:sp>
          <p:nvSpPr>
            <p:cNvPr id="51" name="Freeform 12"/>
            <p:cNvSpPr>
              <a:spLocks/>
            </p:cNvSpPr>
            <p:nvPr/>
          </p:nvSpPr>
          <p:spPr bwMode="auto">
            <a:xfrm>
              <a:off x="8223026" y="2958973"/>
              <a:ext cx="3367527" cy="1784341"/>
            </a:xfrm>
            <a:prstGeom prst="rect">
              <a:avLst/>
            </a:prstGeom>
            <a:solidFill>
              <a:schemeClr val="accent3"/>
            </a:solidFill>
            <a:ln>
              <a:noFill/>
            </a:ln>
          </p:spPr>
          <p:txBody>
            <a:bodyPr vert="horz" wrap="square" lIns="109749" tIns="0" rIns="109749" bIns="0" numCol="1" anchor="t" anchorCtr="0" compatLnSpc="1">
              <a:prstTxWarp prst="textNoShape">
                <a:avLst/>
              </a:prstTxWarp>
            </a:bodyPr>
            <a:lstStyle/>
            <a:p>
              <a:pPr algn="ctr" defTabSz="1097463">
                <a:lnSpc>
                  <a:spcPct val="80000"/>
                </a:lnSpc>
              </a:pPr>
              <a:endParaRPr lang="en-US" sz="1440" b="1" dirty="0">
                <a:gradFill>
                  <a:gsLst>
                    <a:gs pos="0">
                      <a:srgbClr val="FFFFFF"/>
                    </a:gs>
                    <a:gs pos="100000">
                      <a:srgbClr val="FFFFFF"/>
                    </a:gs>
                  </a:gsLst>
                  <a:lin ang="5400000" scaled="0"/>
                </a:gradFill>
              </a:endParaRPr>
            </a:p>
            <a:p>
              <a:pPr algn="ctr" defTabSz="1097463">
                <a:lnSpc>
                  <a:spcPct val="80000"/>
                </a:lnSpc>
              </a:pPr>
              <a:endParaRPr lang="en-US" sz="1440" b="1" dirty="0">
                <a:gradFill>
                  <a:gsLst>
                    <a:gs pos="0">
                      <a:srgbClr val="FFFFFF"/>
                    </a:gs>
                    <a:gs pos="100000">
                      <a:srgbClr val="FFFFFF"/>
                    </a:gs>
                  </a:gsLst>
                  <a:lin ang="5400000" scaled="0"/>
                </a:gradFill>
              </a:endParaRPr>
            </a:p>
            <a:p>
              <a:pPr algn="ctr" defTabSz="1097463">
                <a:lnSpc>
                  <a:spcPct val="80000"/>
                </a:lnSpc>
              </a:pPr>
              <a:r>
                <a:rPr lang="en-US" sz="1440" b="1" dirty="0">
                  <a:gradFill>
                    <a:gsLst>
                      <a:gs pos="0">
                        <a:srgbClr val="FFFFFF"/>
                      </a:gs>
                      <a:gs pos="100000">
                        <a:srgbClr val="FFFFFF"/>
                      </a:gs>
                    </a:gsLst>
                    <a:lin ang="5400000" scaled="0"/>
                  </a:gradFill>
                </a:rPr>
                <a:t>ENVIRONMENT</a:t>
              </a:r>
            </a:p>
            <a:p>
              <a:pPr algn="ctr" defTabSz="1097463">
                <a:lnSpc>
                  <a:spcPct val="80000"/>
                </a:lnSpc>
              </a:pPr>
              <a:endParaRPr lang="en-US" sz="1440" b="1" dirty="0">
                <a:gradFill>
                  <a:gsLst>
                    <a:gs pos="0">
                      <a:srgbClr val="FFFFFF"/>
                    </a:gs>
                    <a:gs pos="100000">
                      <a:srgbClr val="FFFFFF"/>
                    </a:gs>
                  </a:gsLst>
                  <a:lin ang="5400000" scaled="0"/>
                </a:gradFill>
              </a:endParaRPr>
            </a:p>
          </p:txBody>
        </p:sp>
        <p:sp>
          <p:nvSpPr>
            <p:cNvPr id="67" name="Freeform 12"/>
            <p:cNvSpPr>
              <a:spLocks/>
            </p:cNvSpPr>
            <p:nvPr/>
          </p:nvSpPr>
          <p:spPr bwMode="auto">
            <a:xfrm>
              <a:off x="9939369" y="3528850"/>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AGENT</a:t>
              </a:r>
            </a:p>
          </p:txBody>
        </p:sp>
        <p:sp>
          <p:nvSpPr>
            <p:cNvPr id="68" name="Freeform 12"/>
            <p:cNvSpPr>
              <a:spLocks/>
            </p:cNvSpPr>
            <p:nvPr/>
          </p:nvSpPr>
          <p:spPr bwMode="auto">
            <a:xfrm>
              <a:off x="8632008" y="3528850"/>
              <a:ext cx="1319867" cy="379672"/>
            </a:xfrm>
            <a:prstGeom prst="rect">
              <a:avLst/>
            </a:prstGeom>
            <a:solidFill>
              <a:srgbClr val="FF530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VM</a:t>
              </a:r>
            </a:p>
          </p:txBody>
        </p:sp>
        <p:sp>
          <p:nvSpPr>
            <p:cNvPr id="70" name="Freeform 12"/>
            <p:cNvSpPr>
              <a:spLocks/>
            </p:cNvSpPr>
            <p:nvPr/>
          </p:nvSpPr>
          <p:spPr bwMode="auto">
            <a:xfrm>
              <a:off x="9945622" y="3967853"/>
              <a:ext cx="1319867" cy="379672"/>
            </a:xfrm>
            <a:prstGeom prst="rect">
              <a:avLst/>
            </a:prstGeom>
            <a:solidFill>
              <a:schemeClr val="accent6"/>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TFS</a:t>
              </a:r>
            </a:p>
            <a:p>
              <a:pPr algn="ctr" defTabSz="1097463">
                <a:lnSpc>
                  <a:spcPct val="80000"/>
                </a:lnSpc>
              </a:pPr>
              <a:r>
                <a:rPr lang="en-US" sz="1440" b="1" dirty="0">
                  <a:gradFill>
                    <a:gsLst>
                      <a:gs pos="0">
                        <a:srgbClr val="FFFFFF"/>
                      </a:gs>
                      <a:gs pos="100000">
                        <a:srgbClr val="FFFFFF"/>
                      </a:gs>
                    </a:gsLst>
                    <a:lin ang="5400000" scaled="0"/>
                  </a:gradFill>
                </a:rPr>
                <a:t>AGENT</a:t>
              </a:r>
            </a:p>
          </p:txBody>
        </p:sp>
        <p:sp>
          <p:nvSpPr>
            <p:cNvPr id="71" name="Freeform 12"/>
            <p:cNvSpPr>
              <a:spLocks/>
            </p:cNvSpPr>
            <p:nvPr/>
          </p:nvSpPr>
          <p:spPr bwMode="auto">
            <a:xfrm>
              <a:off x="8632008" y="3967853"/>
              <a:ext cx="1319867" cy="379672"/>
            </a:xfrm>
            <a:prstGeom prst="rect">
              <a:avLst/>
            </a:prstGeom>
            <a:solidFill>
              <a:srgbClr val="FF530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PHYSICAL</a:t>
              </a:r>
            </a:p>
          </p:txBody>
        </p:sp>
      </p:grpSp>
      <p:cxnSp>
        <p:nvCxnSpPr>
          <p:cNvPr id="74" name="Straight Connector 73"/>
          <p:cNvCxnSpPr/>
          <p:nvPr/>
        </p:nvCxnSpPr>
        <p:spPr>
          <a:xfrm>
            <a:off x="3124112" y="5679253"/>
            <a:ext cx="6056284" cy="13823"/>
          </a:xfrm>
          <a:prstGeom prst="line">
            <a:avLst/>
          </a:prstGeom>
          <a:ln w="76200">
            <a:solidFill>
              <a:schemeClr val="accent1"/>
            </a:solidFill>
          </a:ln>
        </p:spPr>
        <p:style>
          <a:lnRef idx="1">
            <a:schemeClr val="accent6"/>
          </a:lnRef>
          <a:fillRef idx="0">
            <a:schemeClr val="accent6"/>
          </a:fillRef>
          <a:effectRef idx="0">
            <a:schemeClr val="accent6"/>
          </a:effectRef>
          <a:fontRef idx="minor">
            <a:schemeClr val="tx1"/>
          </a:fontRef>
        </p:style>
      </p:cxnSp>
      <p:sp>
        <p:nvSpPr>
          <p:cNvPr id="75" name="Freeform 8"/>
          <p:cNvSpPr>
            <a:spLocks/>
          </p:cNvSpPr>
          <p:nvPr/>
        </p:nvSpPr>
        <p:spPr bwMode="auto">
          <a:xfrm rot="16200000">
            <a:off x="9005267" y="5602833"/>
            <a:ext cx="398194" cy="176816"/>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1"/>
          </a:solidFill>
          <a:ln>
            <a:no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22" name="Freeform 7"/>
          <p:cNvSpPr>
            <a:spLocks/>
          </p:cNvSpPr>
          <p:nvPr/>
        </p:nvSpPr>
        <p:spPr bwMode="auto">
          <a:xfrm>
            <a:off x="9126543" y="6309463"/>
            <a:ext cx="176816" cy="39819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solidFill>
              <a:schemeClr val="accent3"/>
            </a:solidFill>
          </a:ln>
        </p:spPr>
        <p:txBody>
          <a:bodyPr vert="horz" wrap="square" lIns="109749" tIns="0" rIns="109749" bIns="0" numCol="1" anchor="ctr" anchorCtr="0" compatLnSpc="1">
            <a:prstTxWarp prst="textNoShape">
              <a:avLst/>
            </a:prstTxWarp>
          </a:bodyPr>
          <a:lstStyle/>
          <a:p>
            <a:pPr algn="ctr" defTabSz="1097463"/>
            <a:endParaRPr lang="en-US" sz="1440">
              <a:gradFill>
                <a:gsLst>
                  <a:gs pos="0">
                    <a:srgbClr val="FFFFFF"/>
                  </a:gs>
                  <a:gs pos="100000">
                    <a:srgbClr val="FFFFFF"/>
                  </a:gs>
                </a:gsLst>
                <a:lin ang="5400000" scaled="0"/>
              </a:gradFill>
            </a:endParaRPr>
          </a:p>
        </p:txBody>
      </p:sp>
      <p:sp>
        <p:nvSpPr>
          <p:cNvPr id="59" name="Freeform 12"/>
          <p:cNvSpPr>
            <a:spLocks/>
          </p:cNvSpPr>
          <p:nvPr/>
        </p:nvSpPr>
        <p:spPr bwMode="auto">
          <a:xfrm>
            <a:off x="1176424" y="6288781"/>
            <a:ext cx="1584146" cy="455694"/>
          </a:xfrm>
          <a:prstGeom prst="rect">
            <a:avLst/>
          </a:prstGeom>
          <a:solidFill>
            <a:srgbClr val="92D050"/>
          </a:solidFill>
          <a:ln>
            <a:noFill/>
          </a:ln>
        </p:spPr>
        <p:txBody>
          <a:bodyPr vert="horz" wrap="square" lIns="109749" tIns="0" rIns="109749" bIns="0" numCol="1" anchor="ctr" anchorCtr="0" compatLnSpc="1">
            <a:prstTxWarp prst="textNoShape">
              <a:avLst/>
            </a:prstTxWarp>
          </a:bodyPr>
          <a:lstStyle/>
          <a:p>
            <a:pPr algn="ctr" defTabSz="1097463">
              <a:lnSpc>
                <a:spcPct val="80000"/>
              </a:lnSpc>
            </a:pPr>
            <a:r>
              <a:rPr lang="en-US" sz="1440" b="1" dirty="0">
                <a:gradFill>
                  <a:gsLst>
                    <a:gs pos="0">
                      <a:srgbClr val="FFFFFF"/>
                    </a:gs>
                    <a:gs pos="100000">
                      <a:srgbClr val="FFFFFF"/>
                    </a:gs>
                  </a:gsLst>
                  <a:lin ang="5400000" scaled="0"/>
                </a:gradFill>
              </a:rPr>
              <a:t>TESTER</a:t>
            </a:r>
          </a:p>
        </p:txBody>
      </p:sp>
      <p:cxnSp>
        <p:nvCxnSpPr>
          <p:cNvPr id="72" name="Straight Connector 71"/>
          <p:cNvCxnSpPr/>
          <p:nvPr/>
        </p:nvCxnSpPr>
        <p:spPr>
          <a:xfrm>
            <a:off x="3159302" y="6502806"/>
            <a:ext cx="6056284" cy="13823"/>
          </a:xfrm>
          <a:prstGeom prst="line">
            <a:avLst/>
          </a:prstGeom>
          <a:ln w="76200">
            <a:solidFill>
              <a:schemeClr val="accent3"/>
            </a:solidFill>
          </a:ln>
        </p:spPr>
        <p:style>
          <a:lnRef idx="1">
            <a:schemeClr val="accent6"/>
          </a:lnRef>
          <a:fillRef idx="0">
            <a:schemeClr val="accent6"/>
          </a:fillRef>
          <a:effectRef idx="0">
            <a:schemeClr val="accent6"/>
          </a:effectRef>
          <a:fontRef idx="minor">
            <a:schemeClr val="tx1"/>
          </a:fontRef>
        </p:style>
      </p:cxnSp>
      <p:grpSp>
        <p:nvGrpSpPr>
          <p:cNvPr id="76" name="Group 75"/>
          <p:cNvGrpSpPr/>
          <p:nvPr/>
        </p:nvGrpSpPr>
        <p:grpSpPr>
          <a:xfrm>
            <a:off x="2848385" y="6817195"/>
            <a:ext cx="2431699" cy="469103"/>
            <a:chOff x="3373293" y="2318452"/>
            <a:chExt cx="1831487" cy="390844"/>
          </a:xfrm>
        </p:grpSpPr>
        <p:sp>
          <p:nvSpPr>
            <p:cNvPr id="77" name="Rectangle 76"/>
            <p:cNvSpPr/>
            <p:nvPr/>
          </p:nvSpPr>
          <p:spPr>
            <a:xfrm>
              <a:off x="3373293" y="2318452"/>
              <a:ext cx="1300847"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Run manual</a:t>
              </a:r>
            </a:p>
            <a:p>
              <a:pPr>
                <a:lnSpc>
                  <a:spcPct val="85000"/>
                </a:lnSpc>
              </a:pPr>
              <a:r>
                <a:rPr lang="en-US" sz="1440" dirty="0">
                  <a:gradFill>
                    <a:gsLst>
                      <a:gs pos="0">
                        <a:schemeClr val="tx1"/>
                      </a:gs>
                      <a:gs pos="100000">
                        <a:schemeClr val="tx1"/>
                      </a:gs>
                    </a:gsLst>
                    <a:lin ang="16200000" scaled="0"/>
                  </a:gradFill>
                </a:rPr>
                <a:t>tests</a:t>
              </a:r>
            </a:p>
          </p:txBody>
        </p:sp>
        <p:cxnSp>
          <p:nvCxnSpPr>
            <p:cNvPr id="78" name="Straight Connector 77"/>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1" name="Group 80"/>
          <p:cNvGrpSpPr/>
          <p:nvPr/>
        </p:nvGrpSpPr>
        <p:grpSpPr>
          <a:xfrm>
            <a:off x="2849287" y="5891394"/>
            <a:ext cx="2775688" cy="469103"/>
            <a:chOff x="2675625" y="2318452"/>
            <a:chExt cx="2529155" cy="390844"/>
          </a:xfrm>
        </p:grpSpPr>
        <p:sp>
          <p:nvSpPr>
            <p:cNvPr id="82" name="Rectangle 81"/>
            <p:cNvSpPr/>
            <p:nvPr/>
          </p:nvSpPr>
          <p:spPr>
            <a:xfrm>
              <a:off x="2675625" y="2318452"/>
              <a:ext cx="1998515" cy="390844"/>
            </a:xfrm>
            <a:prstGeom prst="rect">
              <a:avLst/>
            </a:prstGeom>
          </p:spPr>
          <p:txBody>
            <a:bodyPr wrap="square">
              <a:spAutoFit/>
            </a:bodyPr>
            <a:lstStyle/>
            <a:p>
              <a:pPr>
                <a:lnSpc>
                  <a:spcPct val="85000"/>
                </a:lnSpc>
              </a:pPr>
              <a:r>
                <a:rPr lang="en-US" sz="1440" dirty="0">
                  <a:gradFill>
                    <a:gsLst>
                      <a:gs pos="0">
                        <a:schemeClr val="tx1"/>
                      </a:gs>
                      <a:gs pos="100000">
                        <a:schemeClr val="tx1"/>
                      </a:gs>
                    </a:gsLst>
                    <a:lin ang="16200000" scaled="0"/>
                  </a:gradFill>
                </a:rPr>
                <a:t>Debug test </a:t>
              </a:r>
            </a:p>
            <a:p>
              <a:pPr>
                <a:lnSpc>
                  <a:spcPct val="85000"/>
                </a:lnSpc>
              </a:pPr>
              <a:r>
                <a:rPr lang="en-US" sz="1440" dirty="0">
                  <a:gradFill>
                    <a:gsLst>
                      <a:gs pos="0">
                        <a:schemeClr val="tx1"/>
                      </a:gs>
                      <a:gs pos="100000">
                        <a:schemeClr val="tx1"/>
                      </a:gs>
                    </a:gsLst>
                    <a:lin ang="16200000" scaled="0"/>
                  </a:gradFill>
                </a:rPr>
                <a:t>environments</a:t>
              </a:r>
            </a:p>
          </p:txBody>
        </p:sp>
        <p:cxnSp>
          <p:nvCxnSpPr>
            <p:cNvPr id="83" name="Straight Connector 82"/>
            <p:cNvCxnSpPr/>
            <p:nvPr/>
          </p:nvCxnSpPr>
          <p:spPr>
            <a:xfrm flipH="1">
              <a:off x="4290380" y="2529897"/>
              <a:ext cx="914400"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323010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par>
                                <p:cTn id="29" presetID="10"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500"/>
                                        <p:tgtEl>
                                          <p:spTgt spid="7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72"/>
                                        </p:tgtEl>
                                      </p:cBhvr>
                                    </p:animEffect>
                                    <p:set>
                                      <p:cBhvr>
                                        <p:cTn id="42" dur="1" fill="hold">
                                          <p:stCondLst>
                                            <p:cond delay="499"/>
                                          </p:stCondLst>
                                        </p:cTn>
                                        <p:tgtEl>
                                          <p:spTgt spid="7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76"/>
                                        </p:tgtEl>
                                      </p:cBhvr>
                                    </p:animEffect>
                                    <p:set>
                                      <p:cBhvr>
                                        <p:cTn id="45" dur="1" fill="hold">
                                          <p:stCondLst>
                                            <p:cond delay="499"/>
                                          </p:stCondLst>
                                        </p:cTn>
                                        <p:tgtEl>
                                          <p:spTgt spid="76"/>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500"/>
                                        <p:tgtEl>
                                          <p:spTgt spid="81"/>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22" grpId="0" animBg="1"/>
      <p:bldP spid="22" grpId="1"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Tips</a:t>
            </a:r>
          </a:p>
        </p:txBody>
      </p:sp>
      <p:sp>
        <p:nvSpPr>
          <p:cNvPr id="4" name="Content Placeholder 3"/>
          <p:cNvSpPr>
            <a:spLocks noGrp="1"/>
          </p:cNvSpPr>
          <p:nvPr>
            <p:ph idx="1"/>
          </p:nvPr>
        </p:nvSpPr>
        <p:spPr>
          <a:xfrm>
            <a:off x="731600" y="1595314"/>
            <a:ext cx="13168789" cy="5184576"/>
          </a:xfrm>
        </p:spPr>
        <p:txBody>
          <a:bodyPr>
            <a:normAutofit fontScale="70000" lnSpcReduction="20000"/>
          </a:bodyPr>
          <a:lstStyle/>
          <a:p>
            <a:r>
              <a:rPr lang="en-GB" sz="5700" dirty="0"/>
              <a:t>You are probably licensed for Lab Management</a:t>
            </a:r>
          </a:p>
          <a:p>
            <a:r>
              <a:rPr lang="en-GB" sz="5700" dirty="0"/>
              <a:t>Invest in good hardware for VM Hosts</a:t>
            </a:r>
          </a:p>
          <a:p>
            <a:r>
              <a:rPr lang="en-GB" sz="5700" dirty="0"/>
              <a:t>Look at the ALM Rangers VM Factory as a way to create VMs</a:t>
            </a:r>
          </a:p>
          <a:p>
            <a:r>
              <a:rPr lang="en-GB" sz="5700" dirty="0"/>
              <a:t>If you wish to use Templates you have to set properties via SC-VMM 2012 now, can’t be done in MTM anymore</a:t>
            </a:r>
          </a:p>
          <a:p>
            <a:r>
              <a:rPr lang="en-GB" sz="5700" dirty="0"/>
              <a:t>VM &amp; Lab Environments are bound to Team Projects, you can move them but it is awkward</a:t>
            </a:r>
          </a:p>
          <a:p>
            <a:endParaRPr lang="en-GB" dirty="0"/>
          </a:p>
        </p:txBody>
      </p:sp>
    </p:spTree>
    <p:extLst>
      <p:ext uri="{BB962C8B-B14F-4D97-AF65-F5344CB8AC3E}">
        <p14:creationId xmlns:p14="http://schemas.microsoft.com/office/powerpoint/2010/main" val="267288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Tips</a:t>
            </a:r>
          </a:p>
        </p:txBody>
      </p:sp>
      <p:sp>
        <p:nvSpPr>
          <p:cNvPr id="4" name="Content Placeholder 3"/>
          <p:cNvSpPr>
            <a:spLocks noGrp="1"/>
          </p:cNvSpPr>
          <p:nvPr>
            <p:ph idx="1"/>
          </p:nvPr>
        </p:nvSpPr>
        <p:spPr/>
        <p:txBody>
          <a:bodyPr>
            <a:normAutofit/>
          </a:bodyPr>
          <a:lstStyle/>
          <a:p>
            <a:r>
              <a:rPr lang="en-GB" b="1" dirty="0"/>
              <a:t>Don’t</a:t>
            </a:r>
            <a:r>
              <a:rPr lang="en-GB" dirty="0"/>
              <a:t> create labs directly in the SC-VMM library</a:t>
            </a:r>
          </a:p>
          <a:p>
            <a:pPr lvl="1"/>
            <a:r>
              <a:rPr lang="en-GB" dirty="0"/>
              <a:t>Build your VMs and domains first </a:t>
            </a:r>
          </a:p>
          <a:p>
            <a:pPr lvl="1"/>
            <a:r>
              <a:rPr lang="en-GB" dirty="0"/>
              <a:t>Store them in the SCVMM library as VMs</a:t>
            </a:r>
          </a:p>
          <a:p>
            <a:pPr lvl="1"/>
            <a:r>
              <a:rPr lang="en-GB" dirty="0"/>
              <a:t>Build your network isolated environments from these</a:t>
            </a:r>
          </a:p>
          <a:p>
            <a:pPr lvl="1"/>
            <a:r>
              <a:rPr lang="en-GB" dirty="0"/>
              <a:t>Only when all is working store the whole environment in the library</a:t>
            </a:r>
          </a:p>
        </p:txBody>
      </p:sp>
    </p:spTree>
    <p:extLst>
      <p:ext uri="{BB962C8B-B14F-4D97-AF65-F5344CB8AC3E}">
        <p14:creationId xmlns:p14="http://schemas.microsoft.com/office/powerpoint/2010/main" val="29400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Black Marble Metro Template 201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S2012 Unit Testing.pptx" id="{0CBF29B9-3C0E-48DC-8E40-2757D21AA560}" vid="{BE68D212-B805-47B5-8E74-812B54499EF1}"/>
    </a:ext>
  </a:extLst>
</a:theme>
</file>

<file path=ppt/theme/theme2.xml><?xml version="1.0" encoding="utf-8"?>
<a:theme xmlns:a="http://schemas.openxmlformats.org/drawingml/2006/main" name="Black Marble Metro Template 2012 (1)">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S2012 Unit Testing.pptx" id="{0CBF29B9-3C0E-48DC-8E40-2757D21AA560}" vid="{0B79080B-57F3-4519-B093-41609AD2185C}"/>
    </a:ext>
  </a:extLst>
</a:theme>
</file>

<file path=ppt/theme/theme3.xml><?xml version="1.0" encoding="utf-8"?>
<a:theme xmlns:a="http://schemas.openxmlformats.org/drawingml/2006/main" name="5-30037_DPE_Metro_Template_Colored_Titles Segoe UI 16x9">
  <a:themeElements>
    <a:clrScheme name="DPE Metro Color">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0054A6"/>
      </a:hlink>
      <a:folHlink>
        <a:srgbClr val="0054A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1"/>
                </a:gs>
                <a:gs pos="78000">
                  <a:schemeClr val="tx1"/>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VS2012 Unit Testing.pptx" id="{0CBF29B9-3C0E-48DC-8E40-2757D21AA560}" vid="{2AC27B9E-9F24-4428-900A-782729446E00}"/>
    </a:ext>
  </a:extLst>
</a:theme>
</file>

<file path=ppt/theme/theme4.xml><?xml version="1.0" encoding="utf-8"?>
<a:theme xmlns:a="http://schemas.openxmlformats.org/drawingml/2006/main" name="DPE_Metro_Template_Dark_16x9">
  <a:themeElements>
    <a:clrScheme name="DPE Metro Color">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0054A6"/>
      </a:hlink>
      <a:folHlink>
        <a:srgbClr val="0054A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VS2012 Unit Testing.pptx" id="{0CBF29B9-3C0E-48DC-8E40-2757D21AA560}" vid="{88922440-3607-4A07-B893-852DC795C82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ef06227c70244b99f28efd69bf8c4a2 xmlns="e9d2523a-f6c8-4b58-93c0-559fd1563d05">
      <Terms xmlns="http://schemas.microsoft.com/office/infopath/2007/PartnerControls"/>
    </lef06227c70244b99f28efd69bf8c4a2>
    <ncc7974b4cc743ee9fa76c9d4986e664 xmlns="e9d2523a-f6c8-4b58-93c0-559fd1563d05">
      <Terms xmlns="http://schemas.microsoft.com/office/infopath/2007/PartnerControls"/>
    </ncc7974b4cc743ee9fa76c9d4986e664>
    <TaxCatchAll xmlns="e9d2523a-f6c8-4b58-93c0-559fd1563d05" xsi:nil="true"/>
    <e895aedb3c1b437f9b9a6dbf3a7b3bb6 xmlns="e9d2523a-f6c8-4b58-93c0-559fd1563d05">
      <Terms xmlns="http://schemas.microsoft.com/office/infopath/2007/PartnerControls"/>
    </e895aedb3c1b437f9b9a6dbf3a7b3bb6>
    <b1cc683000e54dd292230264e51d5ab3 xmlns="e9d2523a-f6c8-4b58-93c0-559fd1563d05">
      <Terms xmlns="http://schemas.microsoft.com/office/infopath/2007/PartnerControls"/>
    </b1cc683000e54dd292230264e51d5ab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613de2c2-ece5-413d-a54d-11a84cbe9590" ContentTypeId="0x010100AED4198795C7FE49B29C2076BD071E1905" PreviousValue="false"/>
</file>

<file path=customXml/item4.xml><?xml version="1.0" encoding="utf-8"?>
<ct:contentTypeSchema xmlns:ct="http://schemas.microsoft.com/office/2006/metadata/contentType" xmlns:ma="http://schemas.microsoft.com/office/2006/metadata/properties/metaAttributes" ct:_="" ma:_="" ma:contentTypeName="Black Marble Presentation" ma:contentTypeID="0x010100AED4198795C7FE49B29C2076BD071E1905000EAF08AED0FE1B4BBE46E8D86720BF3A" ma:contentTypeVersion="106" ma:contentTypeDescription="" ma:contentTypeScope="" ma:versionID="661e526308afc51a89bdee61642326af">
  <xsd:schema xmlns:xsd="http://www.w3.org/2001/XMLSchema" xmlns:xs="http://www.w3.org/2001/XMLSchema" xmlns:p="http://schemas.microsoft.com/office/2006/metadata/properties" xmlns:ns2="e9d2523a-f6c8-4b58-93c0-559fd1563d05" targetNamespace="http://schemas.microsoft.com/office/2006/metadata/properties" ma:root="true" ma:fieldsID="7e8254256690c44a3cda3a96e43f32d3" ns2:_="">
    <xsd:import namespace="e9d2523a-f6c8-4b58-93c0-559fd1563d05"/>
    <xsd:element name="properties">
      <xsd:complexType>
        <xsd:sequence>
          <xsd:element name="documentManagement">
            <xsd:complexType>
              <xsd:all>
                <xsd:element ref="ns2:ncc7974b4cc743ee9fa76c9d4986e664" minOccurs="0"/>
                <xsd:element ref="ns2:TaxCatchAll" minOccurs="0"/>
                <xsd:element ref="ns2:TaxCatchAllLabel" minOccurs="0"/>
                <xsd:element ref="ns2:e895aedb3c1b437f9b9a6dbf3a7b3bb6" minOccurs="0"/>
                <xsd:element ref="ns2:lef06227c70244b99f28efd69bf8c4a2" minOccurs="0"/>
                <xsd:element ref="ns2:b1cc683000e54dd292230264e51d5ab3"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2523a-f6c8-4b58-93c0-559fd1563d05" elementFormDefault="qualified">
    <xsd:import namespace="http://schemas.microsoft.com/office/2006/documentManagement/types"/>
    <xsd:import namespace="http://schemas.microsoft.com/office/infopath/2007/PartnerControls"/>
    <xsd:element name="ncc7974b4cc743ee9fa76c9d4986e664" ma:index="8" nillable="true" ma:taxonomy="true" ma:internalName="ncc7974b4cc743ee9fa76c9d4986e664" ma:taxonomyFieldName="Client" ma:displayName="Client" ma:readOnly="false" ma:default="" ma:fieldId="{7cc7974b-4cc7-43ee-9fa7-6c9d4986e664}" ma:sspId="613de2c2-ece5-413d-a54d-11a84cbe9590" ma:termSetId="986f9cb8-dd98-4721-a02f-04cdb7abca8c" ma:anchorId="00000000-0000-0000-0000-000000000000" ma:open="true" ma:isKeyword="false">
      <xsd:complexType>
        <xsd:sequence>
          <xsd:element ref="pc:Terms" minOccurs="0" maxOccurs="1"/>
        </xsd:sequence>
      </xsd:complexType>
    </xsd:element>
    <xsd:element name="TaxCatchAll" ma:index="9" nillable="true" ma:displayName="Taxonomy Catch All Column" ma:description="" ma:hidden="true" ma:list="{0825ddf7-5dbb-4b12-9f5f-afeebe1388c2}" ma:internalName="TaxCatchAll" ma:showField="CatchAllData" ma:web="235817de-0f1e-495a-b6be-54b5fc82f0f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825ddf7-5dbb-4b12-9f5f-afeebe1388c2}" ma:internalName="TaxCatchAllLabel" ma:readOnly="true" ma:showField="CatchAllDataLabel" ma:web="235817de-0f1e-495a-b6be-54b5fc82f0f9">
      <xsd:complexType>
        <xsd:complexContent>
          <xsd:extension base="dms:MultiChoiceLookup">
            <xsd:sequence>
              <xsd:element name="Value" type="dms:Lookup" maxOccurs="unbounded" minOccurs="0" nillable="true"/>
            </xsd:sequence>
          </xsd:extension>
        </xsd:complexContent>
      </xsd:complexType>
    </xsd:element>
    <xsd:element name="e895aedb3c1b437f9b9a6dbf3a7b3bb6" ma:index="12" nillable="true" ma:taxonomy="true" ma:internalName="e895aedb3c1b437f9b9a6dbf3a7b3bb6" ma:taxonomyFieldName="Partner" ma:displayName="Partner" ma:readOnly="false" ma:default="" ma:fieldId="{e895aedb-3c1b-437f-9b9a-6dbf3a7b3bb6}" ma:sspId="613de2c2-ece5-413d-a54d-11a84cbe9590" ma:termSetId="92f83c62-f94b-472c-a28f-1c8e3cb98a96" ma:anchorId="00000000-0000-0000-0000-000000000000" ma:open="true" ma:isKeyword="false">
      <xsd:complexType>
        <xsd:sequence>
          <xsd:element ref="pc:Terms" minOccurs="0" maxOccurs="1"/>
        </xsd:sequence>
      </xsd:complexType>
    </xsd:element>
    <xsd:element name="lef06227c70244b99f28efd69bf8c4a2" ma:index="14" nillable="true" ma:taxonomy="true" ma:internalName="lef06227c70244b99f28efd69bf8c4a2" ma:taxonomyFieldName="Document_x0020_Type" ma:displayName="Document Type" ma:readOnly="false" ma:default="" ma:fieldId="{5ef06227-c702-44b9-9f28-efd69bf8c4a2}" ma:sspId="613de2c2-ece5-413d-a54d-11a84cbe9590" ma:termSetId="d5379354-3d20-4456-9144-4376ace0bb6b" ma:anchorId="00000000-0000-0000-0000-000000000000" ma:open="true" ma:isKeyword="false">
      <xsd:complexType>
        <xsd:sequence>
          <xsd:element ref="pc:Terms" minOccurs="0" maxOccurs="1"/>
        </xsd:sequence>
      </xsd:complexType>
    </xsd:element>
    <xsd:element name="b1cc683000e54dd292230264e51d5ab3" ma:index="16" nillable="true" ma:taxonomy="true" ma:internalName="b1cc683000e54dd292230264e51d5ab3" ma:taxonomyFieldName="Document_x0020_Category" ma:displayName="Document Category" ma:default="" ma:fieldId="{b1cc6830-00e5-4dd2-9223-0264e51d5ab3}" ma:taxonomyMulti="true" ma:sspId="613de2c2-ece5-413d-a54d-11a84cbe9590" ma:termSetId="7387cc0c-b9df-46cb-a740-e3919ed82f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EBC5BD-1357-42DB-A28B-11E7A1EB737E}">
  <ds:schemaRef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e9d2523a-f6c8-4b58-93c0-559fd1563d05"/>
  </ds:schemaRefs>
</ds:datastoreItem>
</file>

<file path=customXml/itemProps2.xml><?xml version="1.0" encoding="utf-8"?>
<ds:datastoreItem xmlns:ds="http://schemas.openxmlformats.org/officeDocument/2006/customXml" ds:itemID="{B831CC4B-697C-4F53-A58A-D2A9AED93036}">
  <ds:schemaRefs>
    <ds:schemaRef ds:uri="http://schemas.microsoft.com/sharepoint/v3/contenttype/forms"/>
  </ds:schemaRefs>
</ds:datastoreItem>
</file>

<file path=customXml/itemProps3.xml><?xml version="1.0" encoding="utf-8"?>
<ds:datastoreItem xmlns:ds="http://schemas.openxmlformats.org/officeDocument/2006/customXml" ds:itemID="{70C707D4-69BF-46CB-8EBE-14643F3C4AA8}">
  <ds:schemaRefs>
    <ds:schemaRef ds:uri="Microsoft.SharePoint.Taxonomy.ContentTypeSync"/>
  </ds:schemaRefs>
</ds:datastoreItem>
</file>

<file path=customXml/itemProps4.xml><?xml version="1.0" encoding="utf-8"?>
<ds:datastoreItem xmlns:ds="http://schemas.openxmlformats.org/officeDocument/2006/customXml" ds:itemID="{743A3807-C9DC-4997-90E9-F6BCF6185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2523a-f6c8-4b58-93c0-559fd1563d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Marble Metro Template 2012 (Bite Size)</Template>
  <TotalTime>1323</TotalTime>
  <Words>1031</Words>
  <Application>Microsoft Office PowerPoint</Application>
  <PresentationFormat>Custom</PresentationFormat>
  <Paragraphs>215</Paragraphs>
  <Slides>13</Slides>
  <Notes>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vt:lpstr>
      <vt:lpstr>Calibri</vt:lpstr>
      <vt:lpstr>Segoe UI</vt:lpstr>
      <vt:lpstr>Segoe UI Light</vt:lpstr>
      <vt:lpstr>Wingdings</vt:lpstr>
      <vt:lpstr>Black Marble Metro Template 2012</vt:lpstr>
      <vt:lpstr>Black Marble Metro Template 2012 (1)</vt:lpstr>
      <vt:lpstr>5-30037_DPE_Metro_Template_Colored_Titles Segoe UI 16x9</vt:lpstr>
      <vt:lpstr>DPE_Metro_Template_Dark_16x9</vt:lpstr>
      <vt:lpstr>Tips for Visual Studio Lab Management</vt:lpstr>
      <vt:lpstr>PowerPoint Presentation</vt:lpstr>
      <vt:lpstr>SC-VMM Lab Management Architecture</vt:lpstr>
      <vt:lpstr>Lab Deployment – SC-VMM</vt:lpstr>
      <vt:lpstr>What is Network Isolation?</vt:lpstr>
      <vt:lpstr>Standard Lab Management Architecture</vt:lpstr>
      <vt:lpstr>Lab Deployment – Standard</vt:lpstr>
      <vt:lpstr>Tips</vt:lpstr>
      <vt:lpstr>Tips</vt:lpstr>
      <vt:lpstr>Tips</vt:lpstr>
      <vt:lpstr>Resources</vt:lpstr>
      <vt:lpstr>Forthcoming Events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Visual Studio Lab Management</dc:title>
  <dc:creator>Richard Fennell</dc:creator>
  <cp:lastModifiedBy>Richard Fennell</cp:lastModifiedBy>
  <cp:revision>27</cp:revision>
  <dcterms:created xsi:type="dcterms:W3CDTF">2013-04-15T21:37:11Z</dcterms:created>
  <dcterms:modified xsi:type="dcterms:W3CDTF">2023-01-05T10:04:02Z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0x010100AED4198795C7FE49B29C2076BD071E1905000EAF08AED0FE1B4BBE46E8D86720BF3A</vt:lpwstr>
  </property>
  <property fmtid="{D5CDD505-2E9C-101B-9397-08002B2CF9AE}" pid="3" name="Partner">
    <vt:lpwstr/>
  </property>
  <property fmtid="{D5CDD505-2E9C-101B-9397-08002B2CF9AE}" pid="4" name="Client">
    <vt:lpwstr/>
  </property>
  <property fmtid="{D5CDD505-2E9C-101B-9397-08002B2CF9AE}" pid="5" name="Document Category">
    <vt:lpwstr/>
  </property>
  <property fmtid="{D5CDD505-2E9C-101B-9397-08002B2CF9AE}" pid="6" name="Document Type">
    <vt:lpwstr/>
  </property>
</Properties>
</file>