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32" y="3527796"/>
            <a:ext cx="381053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1" y="1697048"/>
            <a:ext cx="2452373" cy="4356079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</TotalTime>
  <Words>169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Wingdings</vt:lpstr>
      <vt:lpstr>Wingdings 2</vt:lpstr>
      <vt:lpstr>Median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  <vt:lpstr>GitHubs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16</cp:revision>
  <dcterms:created xsi:type="dcterms:W3CDTF">2013-12-03T23:17:03Z</dcterms:created>
  <dcterms:modified xsi:type="dcterms:W3CDTF">2013-12-04T01:13:35Z</dcterms:modified>
</cp:coreProperties>
</file>