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54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7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2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7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4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7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4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3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629-A717-430A-A4D5-955241148433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8083-9D44-423B-A7B7-11D2DC27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2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88629-A717-430A-A4D5-955241148433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58083-9D44-423B-A7B7-11D2DC27A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9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DataBridge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Annie Wong, Brian </a:t>
            </a:r>
            <a:r>
              <a:rPr lang="en-US" dirty="0" err="1" smtClean="0"/>
              <a:t>Zick</a:t>
            </a:r>
            <a:r>
              <a:rPr lang="en-US" dirty="0" smtClean="0"/>
              <a:t>, Chris McCarty, Randall </a:t>
            </a:r>
            <a:r>
              <a:rPr lang="en-US" dirty="0" err="1" smtClean="0"/>
              <a:t>Ferrance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3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Client Server</a:t>
            </a:r>
          </a:p>
          <a:p>
            <a:pPr lvl="1"/>
            <a:r>
              <a:rPr lang="en-US" dirty="0" smtClean="0"/>
              <a:t>Client controls the server</a:t>
            </a:r>
          </a:p>
          <a:p>
            <a:pPr lvl="2"/>
            <a:r>
              <a:rPr lang="en-US" dirty="0" smtClean="0"/>
              <a:t>Mouse Emulation</a:t>
            </a:r>
          </a:p>
          <a:p>
            <a:pPr lvl="2"/>
            <a:r>
              <a:rPr lang="en-US" dirty="0" smtClean="0"/>
              <a:t>Terminal Access</a:t>
            </a:r>
          </a:p>
          <a:p>
            <a:pPr lvl="2"/>
            <a:r>
              <a:rPr lang="en-US" dirty="0" smtClean="0"/>
              <a:t>Chat between Client and Server</a:t>
            </a:r>
          </a:p>
        </p:txBody>
      </p:sp>
    </p:spTree>
    <p:extLst>
      <p:ext uri="{BB962C8B-B14F-4D97-AF65-F5344CB8AC3E}">
        <p14:creationId xmlns:p14="http://schemas.microsoft.com/office/powerpoint/2010/main" val="134654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Emulator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client control of server mouse pointer.</a:t>
            </a:r>
          </a:p>
          <a:p>
            <a:pPr lvl="1"/>
            <a:r>
              <a:rPr lang="en-US" dirty="0" smtClean="0"/>
              <a:t>Uses phone movement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5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Emulator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92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50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45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DataBridge</vt:lpstr>
      <vt:lpstr>Overview</vt:lpstr>
      <vt:lpstr>Mouse Emulator</vt:lpstr>
      <vt:lpstr>Terminal Emulator</vt:lpstr>
      <vt:lpstr>Chat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DataBridge</dc:title>
  <dc:creator>Randall</dc:creator>
  <cp:lastModifiedBy>Randall</cp:lastModifiedBy>
  <cp:revision>3</cp:revision>
  <dcterms:created xsi:type="dcterms:W3CDTF">2013-12-03T23:17:03Z</dcterms:created>
  <dcterms:modified xsi:type="dcterms:W3CDTF">2013-12-03T23:36:09Z</dcterms:modified>
</cp:coreProperties>
</file>