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22" autoAdjust="0"/>
  </p:normalViewPr>
  <p:slideViewPr>
    <p:cSldViewPr snapToGrid="0">
      <p:cViewPr varScale="1">
        <p:scale>
          <a:sx n="74" d="100"/>
          <a:sy n="74" d="100"/>
        </p:scale>
        <p:origin x="3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stlebravo/DataBridgeServer" TargetMode="External"/><Relationship Id="rId2" Type="http://schemas.openxmlformats.org/officeDocument/2006/relationships/hyperlink" Target="https://github.com/rferrance/DataBridg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ywong/finalServ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DataBridge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Annie Wong, Brian </a:t>
            </a:r>
            <a:r>
              <a:rPr lang="en-US" dirty="0" err="1" smtClean="0"/>
              <a:t>Zick</a:t>
            </a:r>
            <a:r>
              <a:rPr lang="en-US" dirty="0" smtClean="0"/>
              <a:t>, Chris McCarty, Randall </a:t>
            </a:r>
            <a:r>
              <a:rPr lang="en-US" dirty="0" err="1" smtClean="0"/>
              <a:t>Ferrance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Image:</a:t>
            </a:r>
            <a:endParaRPr lang="en-US" dirty="0" smtClean="0"/>
          </a:p>
          <a:p>
            <a:pPr lvl="1"/>
            <a:r>
              <a:rPr lang="en-US" dirty="0"/>
              <a:t>http://38ccda.medialib.glogster.com/media/ac57b46d05ee61023f6c297d44aaea9349af2f721b70e868bf78fda40a49fbb3/cartoon-bridge.jpg</a:t>
            </a:r>
          </a:p>
        </p:txBody>
      </p:sp>
    </p:spTree>
    <p:extLst>
      <p:ext uri="{BB962C8B-B14F-4D97-AF65-F5344CB8AC3E}">
        <p14:creationId xmlns:p14="http://schemas.microsoft.com/office/powerpoint/2010/main" val="274853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Single Client Server</a:t>
            </a:r>
          </a:p>
          <a:p>
            <a:pPr lvl="1"/>
            <a:r>
              <a:rPr lang="en-US" dirty="0" smtClean="0"/>
              <a:t>Client controls the server</a:t>
            </a:r>
          </a:p>
          <a:p>
            <a:pPr lvl="2"/>
            <a:r>
              <a:rPr lang="en-US" dirty="0" smtClean="0"/>
              <a:t>Mouse Emulation</a:t>
            </a:r>
          </a:p>
          <a:p>
            <a:pPr lvl="2"/>
            <a:r>
              <a:rPr lang="en-US" dirty="0" smtClean="0"/>
              <a:t>Terminal Access</a:t>
            </a:r>
          </a:p>
          <a:p>
            <a:pPr lvl="2"/>
            <a:r>
              <a:rPr lang="en-US" dirty="0" smtClean="0"/>
              <a:t>Chat between Client and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532" y="3527796"/>
            <a:ext cx="381053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Controlling Netflix on laptop when plugged into TV across the room</a:t>
            </a:r>
          </a:p>
          <a:p>
            <a:r>
              <a:rPr lang="en-US" dirty="0" smtClean="0"/>
              <a:t>Chatting with whoever is on your home computer </a:t>
            </a:r>
          </a:p>
          <a:p>
            <a:pPr lvl="1"/>
            <a:r>
              <a:rPr lang="en-US" dirty="0" smtClean="0"/>
              <a:t>Parents talk to children from work</a:t>
            </a:r>
          </a:p>
          <a:p>
            <a:pPr lvl="1"/>
            <a:r>
              <a:rPr lang="en-US" dirty="0" smtClean="0"/>
              <a:t>Help family members with computer issues while not on a computer</a:t>
            </a:r>
          </a:p>
          <a:p>
            <a:r>
              <a:rPr lang="en-US" dirty="0" smtClean="0"/>
              <a:t>Find basic information on computer on the 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8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client control of server mouse pointer.</a:t>
            </a:r>
          </a:p>
          <a:p>
            <a:pPr lvl="1"/>
            <a:r>
              <a:rPr lang="en-US" dirty="0" smtClean="0"/>
              <a:t>Uses phone movement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51" y="1697048"/>
            <a:ext cx="2452373" cy="4356079"/>
          </a:xfrm>
        </p:spPr>
      </p:pic>
    </p:spTree>
    <p:extLst>
      <p:ext uri="{BB962C8B-B14F-4D97-AF65-F5344CB8AC3E}">
        <p14:creationId xmlns:p14="http://schemas.microsoft.com/office/powerpoint/2010/main" val="11501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remote use of terminal.</a:t>
            </a:r>
          </a:p>
          <a:p>
            <a:pPr lvl="1"/>
            <a:r>
              <a:rPr lang="en-US" dirty="0" smtClean="0"/>
              <a:t>Currently supports simple commands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36" y="1825625"/>
            <a:ext cx="2447627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7699" y="1825625"/>
            <a:ext cx="2629431" cy="43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Messages can be sent between client and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5"/>
            <a:ext cx="2447627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43667" y="1825625"/>
            <a:ext cx="2610133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Page that is first opened when app is launched.</a:t>
            </a:r>
          </a:p>
          <a:p>
            <a:pPr lvl="1"/>
            <a:r>
              <a:rPr lang="en-US" dirty="0" smtClean="0"/>
              <a:t>Change Server Address.</a:t>
            </a:r>
          </a:p>
          <a:p>
            <a:pPr lvl="1"/>
            <a:r>
              <a:rPr lang="en-US" dirty="0" smtClean="0"/>
              <a:t>Change TCP/UDP port numbers.</a:t>
            </a:r>
          </a:p>
          <a:p>
            <a:pPr lvl="1"/>
            <a:r>
              <a:rPr lang="en-US" dirty="0" smtClean="0"/>
              <a:t>Enter Authentication for UDP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51" y="1697048"/>
            <a:ext cx="2452373" cy="4356079"/>
          </a:xfrm>
        </p:spPr>
      </p:pic>
    </p:spTree>
    <p:extLst>
      <p:ext uri="{BB962C8B-B14F-4D97-AF65-F5344CB8AC3E}">
        <p14:creationId xmlns:p14="http://schemas.microsoft.com/office/powerpoint/2010/main" val="15677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Control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733266"/>
            <a:ext cx="3938516" cy="4443697"/>
          </a:xfrm>
        </p:spPr>
        <p:txBody>
          <a:bodyPr/>
          <a:lstStyle/>
          <a:p>
            <a:r>
              <a:rPr lang="en-US" dirty="0" smtClean="0"/>
              <a:t>Terminal command logs</a:t>
            </a:r>
          </a:p>
          <a:p>
            <a:r>
              <a:rPr lang="en-US" dirty="0" smtClean="0"/>
              <a:t>Chatting with your android phone</a:t>
            </a:r>
            <a:endParaRPr lang="en-US" dirty="0"/>
          </a:p>
        </p:txBody>
      </p:sp>
      <p:pic>
        <p:nvPicPr>
          <p:cNvPr id="1026" name="Picture 2" descr="C:\Users\Annie Wong\Desktop\Serve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041" y="1596789"/>
            <a:ext cx="6871824" cy="4640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1825625"/>
            <a:ext cx="10161897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hlinkClick r:id="rId2"/>
              </a:rPr>
              <a:t>https://github.com/rferrance/DataBridge</a:t>
            </a:r>
            <a:endParaRPr lang="en-US" dirty="0" smtClean="0"/>
          </a:p>
          <a:p>
            <a:pPr marL="971550" lvl="1" indent="-514350"/>
            <a:r>
              <a:rPr lang="en-US" dirty="0" smtClean="0"/>
              <a:t>Final Application Repo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3"/>
              </a:rPr>
              <a:t>https://github.com/castlebravo/DataBridgeServer</a:t>
            </a:r>
            <a:endParaRPr lang="en-US" dirty="0" smtClean="0"/>
          </a:p>
          <a:p>
            <a:pPr marL="971550" lvl="1" indent="-514350"/>
            <a:r>
              <a:rPr lang="en-US" dirty="0" smtClean="0"/>
              <a:t>Final Server Repo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https://github.com/aywong/finalServer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971550" lvl="1" indent="-514350"/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Working repo,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not final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</TotalTime>
  <Words>175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Tw Cen MT</vt:lpstr>
      <vt:lpstr>Wingdings</vt:lpstr>
      <vt:lpstr>Wingdings 2</vt:lpstr>
      <vt:lpstr>Median</vt:lpstr>
      <vt:lpstr>DataBridge</vt:lpstr>
      <vt:lpstr>Overview</vt:lpstr>
      <vt:lpstr>Possible Uses</vt:lpstr>
      <vt:lpstr>Mouse Emulator</vt:lpstr>
      <vt:lpstr>Terminal Emulator</vt:lpstr>
      <vt:lpstr>Chat</vt:lpstr>
      <vt:lpstr>Settings</vt:lpstr>
      <vt:lpstr>Server Control Center</vt:lpstr>
      <vt:lpstr>GitHubs</vt:lpstr>
      <vt:lpstr>Questions?</vt:lpstr>
      <vt:lpstr>Source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DataBridge</dc:title>
  <dc:creator>Randall</dc:creator>
  <cp:lastModifiedBy>Randall</cp:lastModifiedBy>
  <cp:revision>18</cp:revision>
  <dcterms:created xsi:type="dcterms:W3CDTF">2013-12-03T23:17:03Z</dcterms:created>
  <dcterms:modified xsi:type="dcterms:W3CDTF">2013-12-04T01:21:28Z</dcterms:modified>
</cp:coreProperties>
</file>