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22" autoAdjust="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53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60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91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62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1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26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0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0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05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29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8629-A717-430A-A4D5-955241148433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083-9D44-423B-A7B7-11D2DC27A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22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stlebravo/DataBridgeServer" TargetMode="External"/><Relationship Id="rId2" Type="http://schemas.openxmlformats.org/officeDocument/2006/relationships/hyperlink" Target="https://github.com/rferrance/DataBridg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ywong/final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="" xmlns:p14="http://schemas.microsoft.com/office/powerpoint/2010/main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3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7699" y="1825625"/>
            <a:ext cx="2629431" cy="433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43667" y="1825625"/>
            <a:ext cx="2610133" cy="4327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="" xmlns:p14="http://schemas.microsoft.com/office/powerpoint/2010/main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Control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33266"/>
            <a:ext cx="3938516" cy="4443697"/>
          </a:xfrm>
        </p:spPr>
        <p:txBody>
          <a:bodyPr/>
          <a:lstStyle/>
          <a:p>
            <a:r>
              <a:rPr lang="en-US" dirty="0" smtClean="0"/>
              <a:t>Terminal command logs</a:t>
            </a:r>
          </a:p>
          <a:p>
            <a:r>
              <a:rPr lang="en-US" dirty="0" smtClean="0"/>
              <a:t>Chatting with your android phone</a:t>
            </a:r>
            <a:endParaRPr lang="en-US" dirty="0"/>
          </a:p>
        </p:txBody>
      </p:sp>
      <p:pic>
        <p:nvPicPr>
          <p:cNvPr id="1026" name="Picture 2" descr="C:\Users\Annie Wong\Desktop\Serv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041" y="1596789"/>
            <a:ext cx="6871824" cy="4640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6189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github.com/rferrance/DataBridge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Application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github.com/castlebravo/DataBridgeServer</a:t>
            </a:r>
            <a:endParaRPr lang="en-US" dirty="0" smtClean="0"/>
          </a:p>
          <a:p>
            <a:pPr marL="971550" lvl="1" indent="-514350"/>
            <a:r>
              <a:rPr lang="en-US" dirty="0" smtClean="0"/>
              <a:t>Final Server Repo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https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hlinkClick r:id="rId4"/>
              </a:rPr>
              <a:t>github.com/aywong/finalServer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971550" lvl="1" indent="-514350"/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Working repo,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not final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167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DataBridge</vt:lpstr>
      <vt:lpstr>Overview</vt:lpstr>
      <vt:lpstr>Possible Uses</vt:lpstr>
      <vt:lpstr>Mouse Emulator</vt:lpstr>
      <vt:lpstr>Terminal Emulator</vt:lpstr>
      <vt:lpstr>Chat</vt:lpstr>
      <vt:lpstr>Settings</vt:lpstr>
      <vt:lpstr>Server Control Center</vt:lpstr>
      <vt:lpstr>GitHubs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Annie Wong</cp:lastModifiedBy>
  <cp:revision>13</cp:revision>
  <dcterms:created xsi:type="dcterms:W3CDTF">2013-12-03T23:17:03Z</dcterms:created>
  <dcterms:modified xsi:type="dcterms:W3CDTF">2013-12-04T00:53:23Z</dcterms:modified>
</cp:coreProperties>
</file>