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22" autoAdjust="0"/>
  </p:normalViewPr>
  <p:slideViewPr>
    <p:cSldViewPr snapToGrid="0">
      <p:cViewPr varScale="1">
        <p:scale>
          <a:sx n="74" d="100"/>
          <a:sy n="74" d="100"/>
        </p:scale>
        <p:origin x="3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5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2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7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4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7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4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3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2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9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DataBridge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Annie Wong, Brian </a:t>
            </a:r>
            <a:r>
              <a:rPr lang="en-US" dirty="0" err="1" smtClean="0"/>
              <a:t>Zick</a:t>
            </a:r>
            <a:r>
              <a:rPr lang="en-US" dirty="0" smtClean="0"/>
              <a:t>, Chris McCarty, Randall </a:t>
            </a:r>
            <a:r>
              <a:rPr lang="en-US" dirty="0" err="1" smtClean="0"/>
              <a:t>Ferrance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Client Server</a:t>
            </a:r>
          </a:p>
          <a:p>
            <a:pPr lvl="1"/>
            <a:r>
              <a:rPr lang="en-US" dirty="0" smtClean="0"/>
              <a:t>Client controls the server</a:t>
            </a:r>
          </a:p>
          <a:p>
            <a:pPr lvl="2"/>
            <a:r>
              <a:rPr lang="en-US" dirty="0" smtClean="0"/>
              <a:t>Mouse Emulation</a:t>
            </a:r>
          </a:p>
          <a:p>
            <a:pPr lvl="2"/>
            <a:r>
              <a:rPr lang="en-US" dirty="0" smtClean="0"/>
              <a:t>Terminal Access</a:t>
            </a:r>
          </a:p>
          <a:p>
            <a:pPr lvl="2"/>
            <a:r>
              <a:rPr lang="en-US" dirty="0" smtClean="0"/>
              <a:t>Chat between Client and Server</a:t>
            </a:r>
          </a:p>
        </p:txBody>
      </p:sp>
    </p:spTree>
    <p:extLst>
      <p:ext uri="{BB962C8B-B14F-4D97-AF65-F5344CB8AC3E}">
        <p14:creationId xmlns:p14="http://schemas.microsoft.com/office/powerpoint/2010/main" val="13465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Controlling Netflix on laptop when plugged into TV across the room</a:t>
            </a:r>
          </a:p>
          <a:p>
            <a:r>
              <a:rPr lang="en-US" dirty="0" smtClean="0"/>
              <a:t>Chatting with whoever is on your home computer </a:t>
            </a:r>
          </a:p>
          <a:p>
            <a:pPr lvl="1"/>
            <a:r>
              <a:rPr lang="en-US" dirty="0" smtClean="0"/>
              <a:t>Parents talk to children from work</a:t>
            </a:r>
          </a:p>
          <a:p>
            <a:pPr lvl="1"/>
            <a:r>
              <a:rPr lang="en-US" dirty="0" smtClean="0"/>
              <a:t>Help family members with computer issues while not on a computer</a:t>
            </a:r>
          </a:p>
          <a:p>
            <a:r>
              <a:rPr lang="en-US" dirty="0" smtClean="0"/>
              <a:t>Find basic information on computer on the 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8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Allows client control of server mouse pointer.</a:t>
            </a:r>
          </a:p>
          <a:p>
            <a:pPr lvl="1"/>
            <a:r>
              <a:rPr lang="en-US" dirty="0" smtClean="0"/>
              <a:t>Uses phone movement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11501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Allows remote use of terminal.</a:t>
            </a:r>
          </a:p>
          <a:p>
            <a:pPr lvl="1"/>
            <a:r>
              <a:rPr lang="en-US" dirty="0" smtClean="0"/>
              <a:t>Currently supports simple commands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936" y="1825625"/>
            <a:ext cx="2447627" cy="4351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699" y="1825625"/>
            <a:ext cx="2629431" cy="43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Messages can be sent between client and server.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25625"/>
            <a:ext cx="2447627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667" y="1825625"/>
            <a:ext cx="2610133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Page that is first opened when app is launched.</a:t>
            </a:r>
          </a:p>
          <a:p>
            <a:pPr lvl="1"/>
            <a:r>
              <a:rPr lang="en-US" dirty="0" smtClean="0"/>
              <a:t>Change Server Address.</a:t>
            </a:r>
          </a:p>
          <a:p>
            <a:pPr lvl="1"/>
            <a:r>
              <a:rPr lang="en-US" dirty="0" smtClean="0"/>
              <a:t>Change TCP/UDP port numbers.</a:t>
            </a:r>
          </a:p>
          <a:p>
            <a:pPr lvl="1"/>
            <a:r>
              <a:rPr lang="en-US" dirty="0" smtClean="0"/>
              <a:t>Enter Authentication for UDP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86" y="182562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15677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135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DataBridge</vt:lpstr>
      <vt:lpstr>Overview</vt:lpstr>
      <vt:lpstr>Possible Uses</vt:lpstr>
      <vt:lpstr>Mouse Emulator</vt:lpstr>
      <vt:lpstr>Terminal Emulator</vt:lpstr>
      <vt:lpstr>Chat</vt:lpstr>
      <vt:lpstr>Settings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DataBridge</dc:title>
  <dc:creator>Randall</dc:creator>
  <cp:lastModifiedBy>Randall</cp:lastModifiedBy>
  <cp:revision>11</cp:revision>
  <dcterms:created xsi:type="dcterms:W3CDTF">2013-12-03T23:17:03Z</dcterms:created>
  <dcterms:modified xsi:type="dcterms:W3CDTF">2013-12-04T00:40:00Z</dcterms:modified>
</cp:coreProperties>
</file>