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22" autoAdjust="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lebravo/DataBridgeServer" TargetMode="External"/><Relationship Id="rId2" Type="http://schemas.openxmlformats.org/officeDocument/2006/relationships/hyperlink" Target="https://github.com/rferrance/DataBridg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ywong/finalServ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8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825625"/>
            <a:ext cx="1016189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https://github.com/rferrance/DataBridge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Application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3"/>
              </a:rPr>
              <a:t>https://github.com/castlebravo/DataBridgeServer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Server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https://github.com/aywong/finalServer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971550" lvl="1" indent="-514350"/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Working repo,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not final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 &amp; Questions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50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and Keyboard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13465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Controlling Netflix on laptop when plugged into TV across the room</a:t>
            </a:r>
          </a:p>
          <a:p>
            <a:r>
              <a:rPr lang="en-US" dirty="0" smtClean="0"/>
              <a:t>Chatting with whoever is on your home computer </a:t>
            </a:r>
          </a:p>
          <a:p>
            <a:pPr lvl="1"/>
            <a:r>
              <a:rPr lang="en-US" dirty="0" smtClean="0"/>
              <a:t>Parents talk to children from work</a:t>
            </a:r>
          </a:p>
          <a:p>
            <a:pPr lvl="1"/>
            <a:r>
              <a:rPr lang="en-US" dirty="0" smtClean="0"/>
              <a:t>Help family members with computer issues while not on a computer</a:t>
            </a:r>
          </a:p>
          <a:p>
            <a:r>
              <a:rPr lang="en-US" dirty="0" smtClean="0"/>
              <a:t>Find basic information on computer on the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80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and Keyboard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Allows client control of server keyboard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4151" y="1697048"/>
            <a:ext cx="2452373" cy="4356079"/>
          </a:xfrm>
        </p:spPr>
      </p:pic>
    </p:spTree>
    <p:extLst>
      <p:ext uri="{BB962C8B-B14F-4D97-AF65-F5344CB8AC3E}">
        <p14:creationId xmlns:p14="http://schemas.microsoft.com/office/powerpoint/2010/main" xmlns="" val="1150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9936" y="182562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99" y="1825625"/>
            <a:ext cx="2629431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0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1825625"/>
            <a:ext cx="244762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3667" y="1825625"/>
            <a:ext cx="2610133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2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4151" y="1697048"/>
            <a:ext cx="2452373" cy="4356079"/>
          </a:xfrm>
        </p:spPr>
      </p:pic>
    </p:spTree>
    <p:extLst>
      <p:ext uri="{BB962C8B-B14F-4D97-AF65-F5344CB8AC3E}">
        <p14:creationId xmlns:p14="http://schemas.microsoft.com/office/powerpoint/2010/main" xmlns="" val="1567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33266"/>
            <a:ext cx="3938516" cy="4443697"/>
          </a:xfrm>
        </p:spPr>
        <p:txBody>
          <a:bodyPr/>
          <a:lstStyle/>
          <a:p>
            <a:r>
              <a:rPr lang="en-US" dirty="0" smtClean="0"/>
              <a:t>Terminal command logs</a:t>
            </a:r>
          </a:p>
          <a:p>
            <a:r>
              <a:rPr lang="en-US" dirty="0" smtClean="0"/>
              <a:t>Chatting with your android phone</a:t>
            </a:r>
            <a:endParaRPr lang="en-US" dirty="0"/>
          </a:p>
        </p:txBody>
      </p:sp>
      <p:pic>
        <p:nvPicPr>
          <p:cNvPr id="1026" name="Picture 2" descr="C:\Users\Annie Wong\Desktop\Serv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041" y="1596789"/>
            <a:ext cx="6871824" cy="4640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8672394" cy="4572000"/>
          </a:xfrm>
        </p:spPr>
        <p:txBody>
          <a:bodyPr/>
          <a:lstStyle/>
          <a:p>
            <a:r>
              <a:rPr lang="en-US" dirty="0" smtClean="0"/>
              <a:t>Added security</a:t>
            </a:r>
          </a:p>
          <a:p>
            <a:r>
              <a:rPr lang="en-US" dirty="0" smtClean="0"/>
              <a:t>More CLI functionality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</TotalTime>
  <Words>187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DataBridge</vt:lpstr>
      <vt:lpstr>Overview</vt:lpstr>
      <vt:lpstr>Possible Uses</vt:lpstr>
      <vt:lpstr>Mouse and Keyboard Emulator</vt:lpstr>
      <vt:lpstr>Terminal Emulator</vt:lpstr>
      <vt:lpstr>Chat</vt:lpstr>
      <vt:lpstr>Settings</vt:lpstr>
      <vt:lpstr>Server Control Center</vt:lpstr>
      <vt:lpstr>Future Goals</vt:lpstr>
      <vt:lpstr>GitHubs</vt:lpstr>
      <vt:lpstr>DEMO &amp;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Annie Wong</cp:lastModifiedBy>
  <cp:revision>19</cp:revision>
  <dcterms:created xsi:type="dcterms:W3CDTF">2013-12-03T23:17:03Z</dcterms:created>
  <dcterms:modified xsi:type="dcterms:W3CDTF">2013-12-04T03:43:52Z</dcterms:modified>
</cp:coreProperties>
</file>