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22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xmlns="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xmlns="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</TotalTime>
  <Words>169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  <vt:lpstr>GitHubs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Annie Wong</cp:lastModifiedBy>
  <cp:revision>15</cp:revision>
  <dcterms:created xsi:type="dcterms:W3CDTF">2013-12-03T23:17:03Z</dcterms:created>
  <dcterms:modified xsi:type="dcterms:W3CDTF">2013-12-04T00:59:47Z</dcterms:modified>
</cp:coreProperties>
</file>