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34654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15015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75099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1322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56776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88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DataBridge</vt:lpstr>
      <vt:lpstr>Overview</vt:lpstr>
      <vt:lpstr>Mouse Emulator</vt:lpstr>
      <vt:lpstr>Terminal Emulator</vt:lpstr>
      <vt:lpstr>Chat</vt:lpstr>
      <vt:lpstr>Settings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Randall</cp:lastModifiedBy>
  <cp:revision>6</cp:revision>
  <dcterms:created xsi:type="dcterms:W3CDTF">2013-12-03T23:17:03Z</dcterms:created>
  <dcterms:modified xsi:type="dcterms:W3CDTF">2013-12-03T23:48:08Z</dcterms:modified>
</cp:coreProperties>
</file>