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4B510-DF6F-3E44-7514-02352AD8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9B497C-C9A0-7896-B92F-E39C5460B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CC484-D929-79FD-00F3-866A2205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6D0BC-ADAA-1887-531C-5A5829A0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E6C12-939D-DDAD-0003-AD9084B6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432EF-DB6A-4D62-33B9-3FE19226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81C55D-974A-4E21-F529-69F97F701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55D9E-04A3-57C0-D254-7B72206A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7FC1C-8690-0F8A-B3FD-DEC4541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1D860-B25D-D21A-056B-CF41DBD1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8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5F4E54-27D6-0273-FC39-1C03411AD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E004BE-93C9-C87F-D474-5921D500A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8F099-201D-D724-8B67-30BB836E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F063E-E314-A5A1-0554-E682A896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66289-4BBE-092C-1D2E-AF24734F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5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546D6-CFC5-8EAC-1E80-9F5372A5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BED3D-75CE-5942-437B-04B07BE8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D0249-43B5-B3CA-DA4F-FA7D1FA3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B42C8-A296-98A8-B9DC-26699D94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0407A-3F23-9DE8-DED5-AA86217C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03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7EE9C-4717-9A8F-0ACE-83DCD661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9069F-5083-301F-9919-0F5F68D1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19997-1A75-AE6C-1E19-5C30914A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4BAD4-A671-D6E4-835B-093A8EB2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B8576-EE68-A151-86C2-D846492E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45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2459D-3F00-59AE-D895-B19CFEBD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F6584B-3D77-5E9F-5677-92268C8B8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585FC2-7582-5B3A-9060-75C8E9250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7DA0A-6790-DDFB-FB2D-0BE7D3BB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44FA8D-8460-F1B5-ECF7-C7D40AB1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95EE5F-8481-67C2-CB51-7EA5D6EB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FB7A2-A4F4-ABA7-1930-95AFF7A7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6B6A93-AF70-82D0-144B-434A9A6B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5ABE5F-48DF-6C6E-9AE0-B12723C14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FD400E-75F0-2E93-8C4B-D8977BFCA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17FA64-E72B-9949-FABB-50C95BCB9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96DB63-B33C-2580-7C2C-E9DF4D00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B5B35C-91A6-A568-24D4-319CF192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14353D-C3E8-E854-317A-725EB8F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78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B158A-C3B1-3761-6109-4B923C9D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7304FC-0440-4FD8-C058-B474F4D7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DEC4F4-466C-A3CF-0048-5519A686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12CB5E-36D0-7E17-79E5-6A22D543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2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567AC0-3319-F1D8-949E-5AC3C3A6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2554C1-574C-C0D4-57C4-FB7DC810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BE21B2-84BA-BB7B-7AD5-A8CC6A45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70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4AAFB-AE46-2ED2-FD09-85D0015D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1BFE7-A8F7-BB3A-C97E-0C2B9974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90EDC6-23BA-B22B-FBCC-A8E70623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3C2020-871E-AE3A-B923-FA292331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24CB38-5962-7E97-3D10-6059883F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722942-13E0-550A-0A6D-B1440C11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2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6CB9B-49E2-BE6B-55BF-68253A59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E1E46C-74AB-5EA3-19E9-8560DBB63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2CBB08-6838-DCB4-C593-0C3EAA4B4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32E0E-5CD3-86B4-E414-E62BB5B1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782A53-75E4-F277-F670-34AA06AD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4DB0A-7CD5-638C-D2D0-B96EF653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43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406F50-89C8-E8F6-A595-C3649FEE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AEDEBC-3476-B170-84DA-594068F1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A38B3C-CB36-902F-DC58-BBC03A141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A5BA7-640B-4993-BC4B-2A86B10B6055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125A03-D790-D44E-089E-44E5195BB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C6662-C5BE-FAFA-D779-8197C0857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4D11E-F55F-4037-B1BB-9D068CF39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622C79C1-F796-DC88-67B8-AD19518CB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9" y="1218306"/>
            <a:ext cx="9281101" cy="4421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40DE2D29-0894-F7E0-3D8B-3948CAED5B15}"/>
              </a:ext>
            </a:extLst>
          </p:cNvPr>
          <p:cNvSpPr/>
          <p:nvPr/>
        </p:nvSpPr>
        <p:spPr>
          <a:xfrm>
            <a:off x="668590" y="1784557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92C0DE-08BD-97B0-62A3-838160C4D6E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973390" y="1936957"/>
            <a:ext cx="717758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337F3308-48B3-6E53-42A0-AF0D2434F573}"/>
              </a:ext>
            </a:extLst>
          </p:cNvPr>
          <p:cNvSpPr/>
          <p:nvPr/>
        </p:nvSpPr>
        <p:spPr>
          <a:xfrm>
            <a:off x="5063624" y="1897629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4DC4090-1DA6-E5C2-44C7-9F38D7864C08}"/>
              </a:ext>
            </a:extLst>
          </p:cNvPr>
          <p:cNvSpPr/>
          <p:nvPr/>
        </p:nvSpPr>
        <p:spPr>
          <a:xfrm>
            <a:off x="668590" y="1327359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611AE13-67DD-28B4-C587-256DFC98B7E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973390" y="1479759"/>
            <a:ext cx="703008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DD7043E-F16B-E5D4-9D1E-9047F5C2A5B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541520" y="2050029"/>
            <a:ext cx="522104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1EFF4A67-E6ED-4B62-D724-705B0D113AB9}"/>
              </a:ext>
            </a:extLst>
          </p:cNvPr>
          <p:cNvSpPr/>
          <p:nvPr/>
        </p:nvSpPr>
        <p:spPr>
          <a:xfrm>
            <a:off x="2025149" y="2373879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5E4475A-BDE6-A763-67EE-F122E905711B}"/>
              </a:ext>
            </a:extLst>
          </p:cNvPr>
          <p:cNvSpPr/>
          <p:nvPr/>
        </p:nvSpPr>
        <p:spPr>
          <a:xfrm>
            <a:off x="3796799" y="2373879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DA0B6ED-2699-3DB7-D755-6D71682DA1CC}"/>
              </a:ext>
            </a:extLst>
          </p:cNvPr>
          <p:cNvSpPr/>
          <p:nvPr/>
        </p:nvSpPr>
        <p:spPr>
          <a:xfrm>
            <a:off x="659065" y="3480007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4A02B2A-5D0E-4E35-2439-2A21B6A8CB6C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963865" y="3632407"/>
            <a:ext cx="1293560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7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B201B-7554-F43E-D3C3-A84FE8CD8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Karte enthält.&#10;&#10;KI-generierte Inhalte können fehlerhaft sein.">
            <a:extLst>
              <a:ext uri="{FF2B5EF4-FFF2-40B4-BE49-F238E27FC236}">
                <a16:creationId xmlns:a16="http://schemas.microsoft.com/office/drawing/2014/main" id="{32D1E1A5-578B-BAC6-86D5-C10179F2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7" y="339921"/>
            <a:ext cx="8020510" cy="5606814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997C6C8F-3FC6-B04B-2A2D-60E4C8D69A8C}"/>
              </a:ext>
            </a:extLst>
          </p:cNvPr>
          <p:cNvSpPr/>
          <p:nvPr/>
        </p:nvSpPr>
        <p:spPr>
          <a:xfrm>
            <a:off x="5791200" y="1146077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1BCF516-EBF2-2F55-081F-16F880870D59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083277" y="1175571"/>
            <a:ext cx="707923" cy="122906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86DD70B-FA25-3897-95E5-A8D283570FB8}"/>
              </a:ext>
            </a:extLst>
          </p:cNvPr>
          <p:cNvSpPr/>
          <p:nvPr/>
        </p:nvSpPr>
        <p:spPr>
          <a:xfrm>
            <a:off x="1052048" y="1450877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E059B19-2A1C-F175-9945-79E1B27663D9}"/>
              </a:ext>
            </a:extLst>
          </p:cNvPr>
          <p:cNvSpPr/>
          <p:nvPr/>
        </p:nvSpPr>
        <p:spPr>
          <a:xfrm>
            <a:off x="1052048" y="870771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80CDF5C-F68B-E338-BA04-F0642FEE140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356848" y="1023171"/>
            <a:ext cx="703008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E900713-06E0-914D-7B97-550F753E1B43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356848" y="1603277"/>
            <a:ext cx="703008" cy="0"/>
          </a:xfrm>
          <a:prstGeom prst="line">
            <a:avLst/>
          </a:prstGeom>
          <a:ln>
            <a:tailEnd type="oval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D99CDE7C-8B80-6FA4-0364-89C7426D276F}"/>
              </a:ext>
            </a:extLst>
          </p:cNvPr>
          <p:cNvSpPr/>
          <p:nvPr/>
        </p:nvSpPr>
        <p:spPr>
          <a:xfrm>
            <a:off x="6253020" y="4660492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0E16BF5-4197-75AB-9FBE-2B5D29D31704}"/>
              </a:ext>
            </a:extLst>
          </p:cNvPr>
          <p:cNvSpPr/>
          <p:nvPr/>
        </p:nvSpPr>
        <p:spPr>
          <a:xfrm>
            <a:off x="8349135" y="3429000"/>
            <a:ext cx="304800" cy="304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4016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Institut Nachhaltigkeit uG</dc:creator>
  <cp:lastModifiedBy>Institut Nachhaltigkeit uG</cp:lastModifiedBy>
  <cp:revision>3</cp:revision>
  <dcterms:created xsi:type="dcterms:W3CDTF">2025-01-23T16:28:03Z</dcterms:created>
  <dcterms:modified xsi:type="dcterms:W3CDTF">2025-01-24T15:45:09Z</dcterms:modified>
</cp:coreProperties>
</file>