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T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31048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346749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T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354060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87776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T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026C1C-8B3F-4745-BD33-08736CA963D0}" type="datetimeFigureOut">
              <a:rPr lang="en-TT" smtClean="0"/>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390395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Date Placeholder 4"/>
          <p:cNvSpPr>
            <a:spLocks noGrp="1"/>
          </p:cNvSpPr>
          <p:nvPr>
            <p:ph type="dt" sz="half" idx="10"/>
          </p:nvPr>
        </p:nvSpPr>
        <p:spPr/>
        <p:txBody>
          <a:bodyPr/>
          <a:lstStyle/>
          <a:p>
            <a:fld id="{EF026C1C-8B3F-4745-BD33-08736CA963D0}" type="datetimeFigureOut">
              <a:rPr lang="en-TT" smtClean="0"/>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2805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T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7" name="Date Placeholder 6"/>
          <p:cNvSpPr>
            <a:spLocks noGrp="1"/>
          </p:cNvSpPr>
          <p:nvPr>
            <p:ph type="dt" sz="half" idx="10"/>
          </p:nvPr>
        </p:nvSpPr>
        <p:spPr/>
        <p:txBody>
          <a:bodyPr/>
          <a:lstStyle/>
          <a:p>
            <a:fld id="{EF026C1C-8B3F-4745-BD33-08736CA963D0}" type="datetimeFigureOut">
              <a:rPr lang="en-TT" smtClean="0"/>
              <a:t>12/04/2013</a:t>
            </a:fld>
            <a:endParaRPr lang="en-TT"/>
          </a:p>
        </p:txBody>
      </p:sp>
      <p:sp>
        <p:nvSpPr>
          <p:cNvPr id="8" name="Footer Placeholder 7"/>
          <p:cNvSpPr>
            <a:spLocks noGrp="1"/>
          </p:cNvSpPr>
          <p:nvPr>
            <p:ph type="ftr" sz="quarter" idx="11"/>
          </p:nvPr>
        </p:nvSpPr>
        <p:spPr/>
        <p:txBody>
          <a:bodyPr/>
          <a:lstStyle/>
          <a:p>
            <a:endParaRPr lang="en-TT"/>
          </a:p>
        </p:txBody>
      </p:sp>
      <p:sp>
        <p:nvSpPr>
          <p:cNvPr id="9" name="Slide Number Placeholder 8"/>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10165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Date Placeholder 2"/>
          <p:cNvSpPr>
            <a:spLocks noGrp="1"/>
          </p:cNvSpPr>
          <p:nvPr>
            <p:ph type="dt" sz="half" idx="10"/>
          </p:nvPr>
        </p:nvSpPr>
        <p:spPr/>
        <p:txBody>
          <a:bodyPr/>
          <a:lstStyle/>
          <a:p>
            <a:fld id="{EF026C1C-8B3F-4745-BD33-08736CA963D0}" type="datetimeFigureOut">
              <a:rPr lang="en-TT" smtClean="0"/>
              <a:t>12/04/2013</a:t>
            </a:fld>
            <a:endParaRPr lang="en-TT"/>
          </a:p>
        </p:txBody>
      </p:sp>
      <p:sp>
        <p:nvSpPr>
          <p:cNvPr id="4" name="Footer Placeholder 3"/>
          <p:cNvSpPr>
            <a:spLocks noGrp="1"/>
          </p:cNvSpPr>
          <p:nvPr>
            <p:ph type="ftr" sz="quarter" idx="11"/>
          </p:nvPr>
        </p:nvSpPr>
        <p:spPr/>
        <p:txBody>
          <a:bodyPr/>
          <a:lstStyle/>
          <a:p>
            <a:endParaRPr lang="en-TT"/>
          </a:p>
        </p:txBody>
      </p:sp>
      <p:sp>
        <p:nvSpPr>
          <p:cNvPr id="5" name="Slide Number Placeholder 4"/>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226452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26C1C-8B3F-4745-BD33-08736CA963D0}" type="datetimeFigureOut">
              <a:rPr lang="en-TT" smtClean="0"/>
              <a:t>12/04/2013</a:t>
            </a:fld>
            <a:endParaRPr lang="en-TT"/>
          </a:p>
        </p:txBody>
      </p:sp>
      <p:sp>
        <p:nvSpPr>
          <p:cNvPr id="3" name="Footer Placeholder 2"/>
          <p:cNvSpPr>
            <a:spLocks noGrp="1"/>
          </p:cNvSpPr>
          <p:nvPr>
            <p:ph type="ftr" sz="quarter" idx="11"/>
          </p:nvPr>
        </p:nvSpPr>
        <p:spPr/>
        <p:txBody>
          <a:bodyPr/>
          <a:lstStyle/>
          <a:p>
            <a:endParaRPr lang="en-TT"/>
          </a:p>
        </p:txBody>
      </p:sp>
      <p:sp>
        <p:nvSpPr>
          <p:cNvPr id="4" name="Slide Number Placeholder 3"/>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15219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T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4840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T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t>‹Nº›</a:t>
            </a:fld>
            <a:endParaRPr lang="en-TT"/>
          </a:p>
        </p:txBody>
      </p:sp>
    </p:spTree>
    <p:extLst>
      <p:ext uri="{BB962C8B-B14F-4D97-AF65-F5344CB8AC3E}">
        <p14:creationId xmlns:p14="http://schemas.microsoft.com/office/powerpoint/2010/main" val="128044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T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26C1C-8B3F-4745-BD33-08736CA963D0}" type="datetimeFigureOut">
              <a:rPr lang="en-TT" smtClean="0"/>
              <a:t>12/04/2013</a:t>
            </a:fld>
            <a:endParaRPr lang="en-T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CE445-1EBD-4E3D-9590-C285B3B7B5F5}" type="slidenum">
              <a:rPr lang="en-TT" smtClean="0"/>
              <a:t>‹Nº›</a:t>
            </a:fld>
            <a:endParaRPr lang="en-TT"/>
          </a:p>
        </p:txBody>
      </p:sp>
    </p:spTree>
    <p:extLst>
      <p:ext uri="{BB962C8B-B14F-4D97-AF65-F5344CB8AC3E}">
        <p14:creationId xmlns:p14="http://schemas.microsoft.com/office/powerpoint/2010/main" val="3720760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3928004" y="2939869"/>
            <a:ext cx="5249008" cy="66684"/>
          </a:xfrm>
          <a:prstGeom prst="rect">
            <a:avLst/>
          </a:prstGeom>
        </p:spPr>
      </p:pic>
      <p:pic>
        <p:nvPicPr>
          <p:cNvPr id="27" name="Picture 26"/>
          <p:cNvPicPr>
            <a:picLocks noChangeAspect="1"/>
          </p:cNvPicPr>
          <p:nvPr/>
        </p:nvPicPr>
        <p:blipFill>
          <a:blip r:embed="rId2"/>
          <a:stretch>
            <a:fillRect/>
          </a:stretch>
        </p:blipFill>
        <p:spPr>
          <a:xfrm>
            <a:off x="0" y="2939869"/>
            <a:ext cx="5249008" cy="66684"/>
          </a:xfrm>
          <a:prstGeom prst="rect">
            <a:avLst/>
          </a:prstGeom>
        </p:spPr>
      </p:pic>
      <p:sp>
        <p:nvSpPr>
          <p:cNvPr id="3" name="Subtitle 2"/>
          <p:cNvSpPr>
            <a:spLocks noGrp="1"/>
          </p:cNvSpPr>
          <p:nvPr>
            <p:ph type="subTitle" idx="1"/>
          </p:nvPr>
        </p:nvSpPr>
        <p:spPr>
          <a:xfrm>
            <a:off x="107504" y="4774603"/>
            <a:ext cx="8928992" cy="2083397"/>
          </a:xfrm>
        </p:spPr>
        <p:txBody>
          <a:bodyPr>
            <a:normAutofit fontScale="92500"/>
          </a:bodyPr>
          <a:lstStyle/>
          <a:p>
            <a:r>
              <a:rPr lang="en-TT" sz="2400" dirty="0" smtClean="0">
                <a:solidFill>
                  <a:schemeClr val="tx1"/>
                </a:solidFill>
              </a:rPr>
              <a:t>Team </a:t>
            </a:r>
            <a:r>
              <a:rPr lang="en-TT" sz="2400" dirty="0" smtClean="0">
                <a:solidFill>
                  <a:schemeClr val="tx1"/>
                </a:solidFill>
              </a:rPr>
              <a:t>Members:               </a:t>
            </a:r>
            <a:r>
              <a:rPr lang="es-ES" sz="2400" dirty="0" err="1" smtClean="0">
                <a:solidFill>
                  <a:srgbClr val="000000"/>
                </a:solidFill>
              </a:rPr>
              <a:t>Roannel</a:t>
            </a:r>
            <a:r>
              <a:rPr lang="es-ES" sz="2400" dirty="0" smtClean="0">
                <a:solidFill>
                  <a:srgbClr val="000000"/>
                </a:solidFill>
              </a:rPr>
              <a:t> </a:t>
            </a:r>
            <a:r>
              <a:rPr lang="es-ES" sz="2400" dirty="0">
                <a:solidFill>
                  <a:srgbClr val="000000"/>
                </a:solidFill>
              </a:rPr>
              <a:t>Fernández </a:t>
            </a:r>
            <a:r>
              <a:rPr lang="es-ES" sz="2400" dirty="0" smtClean="0">
                <a:solidFill>
                  <a:srgbClr val="000000"/>
                </a:solidFill>
              </a:rPr>
              <a:t>Hernández</a:t>
            </a:r>
          </a:p>
          <a:p>
            <a:r>
              <a:rPr lang="es-ES" sz="2400" dirty="0" smtClean="0">
                <a:solidFill>
                  <a:srgbClr val="000000"/>
                </a:solidFill>
              </a:rPr>
              <a:t>			  Walter </a:t>
            </a:r>
            <a:r>
              <a:rPr lang="es-ES" sz="2400" dirty="0">
                <a:solidFill>
                  <a:srgbClr val="000000"/>
                </a:solidFill>
              </a:rPr>
              <a:t>Daniel Camejo </a:t>
            </a:r>
            <a:r>
              <a:rPr lang="es-ES" sz="2400" dirty="0" smtClean="0">
                <a:solidFill>
                  <a:srgbClr val="000000"/>
                </a:solidFill>
              </a:rPr>
              <a:t>López</a:t>
            </a:r>
            <a:r>
              <a:rPr lang="es-ES" sz="2400" dirty="0">
                <a:solidFill>
                  <a:srgbClr val="000000"/>
                </a:solidFill>
              </a:rPr>
              <a:t>	</a:t>
            </a:r>
            <a:endParaRPr lang="es-ES" sz="2400" dirty="0" smtClean="0">
              <a:solidFill>
                <a:srgbClr val="000000"/>
              </a:solidFill>
            </a:endParaRPr>
          </a:p>
          <a:p>
            <a:r>
              <a:rPr lang="es-ES" sz="2400" dirty="0">
                <a:solidFill>
                  <a:srgbClr val="000000"/>
                </a:solidFill>
              </a:rPr>
              <a:t>	</a:t>
            </a:r>
            <a:r>
              <a:rPr lang="es-ES" sz="2400" dirty="0" smtClean="0">
                <a:solidFill>
                  <a:srgbClr val="000000"/>
                </a:solidFill>
              </a:rPr>
              <a:t>	       	Luis </a:t>
            </a:r>
            <a:r>
              <a:rPr lang="es-ES" sz="2400" dirty="0" err="1">
                <a:solidFill>
                  <a:srgbClr val="000000"/>
                </a:solidFill>
              </a:rPr>
              <a:t>Reinier</a:t>
            </a:r>
            <a:r>
              <a:rPr lang="es-ES" sz="2400" dirty="0">
                <a:solidFill>
                  <a:srgbClr val="000000"/>
                </a:solidFill>
              </a:rPr>
              <a:t> Ferreiro Vázquez</a:t>
            </a:r>
            <a:endParaRPr lang="es-ES" sz="2400" dirty="0"/>
          </a:p>
          <a:p>
            <a:pPr algn="l"/>
            <a:r>
              <a:rPr lang="en-TT" sz="2400" dirty="0" smtClean="0">
                <a:solidFill>
                  <a:schemeClr val="tx1"/>
                </a:solidFill>
              </a:rPr>
              <a:t>	Team Name</a:t>
            </a:r>
            <a:r>
              <a:rPr lang="en-TT" sz="2400" dirty="0">
                <a:solidFill>
                  <a:schemeClr val="tx1"/>
                </a:solidFill>
              </a:rPr>
              <a:t>: HotDog2U						</a:t>
            </a:r>
            <a:endParaRPr lang="en-TT" sz="2400" dirty="0" smtClean="0">
              <a:solidFill>
                <a:schemeClr val="tx1"/>
              </a:solidFill>
            </a:endParaRPr>
          </a:p>
          <a:p>
            <a:pPr algn="r"/>
            <a:r>
              <a:rPr lang="en-TT" sz="2400" dirty="0" smtClean="0">
                <a:solidFill>
                  <a:schemeClr val="tx1"/>
                </a:solidFill>
              </a:rPr>
              <a:t>CUBA</a:t>
            </a:r>
            <a:endParaRPr lang="en-TT" sz="2400" dirty="0">
              <a:solidFill>
                <a:schemeClr val="tx1"/>
              </a:solidFill>
            </a:endParaRPr>
          </a:p>
        </p:txBody>
      </p:sp>
      <p:pic>
        <p:nvPicPr>
          <p:cNvPr id="23" name="Picture 22"/>
          <p:cNvPicPr>
            <a:picLocks noChangeAspect="1"/>
          </p:cNvPicPr>
          <p:nvPr/>
        </p:nvPicPr>
        <p:blipFill>
          <a:blip r:embed="rId3"/>
          <a:stretch>
            <a:fillRect/>
          </a:stretch>
        </p:blipFill>
        <p:spPr>
          <a:xfrm>
            <a:off x="0" y="-27384"/>
            <a:ext cx="9144000" cy="2817187"/>
          </a:xfrm>
          <a:prstGeom prst="rect">
            <a:avLst/>
          </a:prstGeom>
        </p:spPr>
      </p:pic>
      <p:pic>
        <p:nvPicPr>
          <p:cNvPr id="24" name="Picture 23"/>
          <p:cNvPicPr>
            <a:picLocks noChangeAspect="1"/>
          </p:cNvPicPr>
          <p:nvPr/>
        </p:nvPicPr>
        <p:blipFill>
          <a:blip r:embed="rId4"/>
          <a:stretch>
            <a:fillRect/>
          </a:stretch>
        </p:blipFill>
        <p:spPr>
          <a:xfrm>
            <a:off x="3059832" y="1957416"/>
            <a:ext cx="3024336" cy="2410829"/>
          </a:xfrm>
          <a:prstGeom prst="rect">
            <a:avLst/>
          </a:prstGeom>
        </p:spPr>
      </p:pic>
      <p:sp>
        <p:nvSpPr>
          <p:cNvPr id="2" name="Title 1"/>
          <p:cNvSpPr>
            <a:spLocks noGrp="1"/>
          </p:cNvSpPr>
          <p:nvPr>
            <p:ph type="ctrTitle"/>
          </p:nvPr>
        </p:nvSpPr>
        <p:spPr>
          <a:xfrm>
            <a:off x="685800" y="3994532"/>
            <a:ext cx="7772400" cy="936104"/>
          </a:xfrm>
        </p:spPr>
        <p:txBody>
          <a:bodyPr/>
          <a:lstStyle/>
          <a:p>
            <a:r>
              <a:rPr lang="es-ES" dirty="0">
                <a:solidFill>
                  <a:srgbClr val="000000"/>
                </a:solidFill>
              </a:rPr>
              <a:t>I </a:t>
            </a:r>
            <a:r>
              <a:rPr lang="es-ES" dirty="0" err="1">
                <a:solidFill>
                  <a:srgbClr val="000000"/>
                </a:solidFill>
              </a:rPr>
              <a:t>N</a:t>
            </a:r>
            <a:r>
              <a:rPr lang="es-ES" dirty="0" err="1" smtClean="0">
                <a:solidFill>
                  <a:srgbClr val="000000"/>
                </a:solidFill>
              </a:rPr>
              <a:t>eed</a:t>
            </a:r>
            <a:r>
              <a:rPr lang="es-ES" dirty="0" smtClean="0">
                <a:solidFill>
                  <a:srgbClr val="000000"/>
                </a:solidFill>
              </a:rPr>
              <a:t> </a:t>
            </a:r>
            <a:r>
              <a:rPr lang="es-ES" dirty="0" err="1" smtClean="0">
                <a:solidFill>
                  <a:srgbClr val="000000"/>
                </a:solidFill>
              </a:rPr>
              <a:t>You</a:t>
            </a:r>
            <a:endParaRPr lang="es-ES" dirty="0"/>
          </a:p>
        </p:txBody>
      </p:sp>
    </p:spTree>
    <p:extLst>
      <p:ext uri="{BB962C8B-B14F-4D97-AF65-F5344CB8AC3E}">
        <p14:creationId xmlns:p14="http://schemas.microsoft.com/office/powerpoint/2010/main" val="3273665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484784"/>
            <a:ext cx="8363272" cy="1143000"/>
          </a:xfrm>
        </p:spPr>
        <p:txBody>
          <a:bodyPr>
            <a:normAutofit/>
          </a:bodyPr>
          <a:lstStyle/>
          <a:p>
            <a:r>
              <a:rPr lang="es-ES" dirty="0" err="1" smtClean="0">
                <a:solidFill>
                  <a:srgbClr val="000000"/>
                </a:solidFill>
              </a:rPr>
              <a:t>Call</a:t>
            </a:r>
            <a:r>
              <a:rPr lang="es-ES" dirty="0" smtClean="0">
                <a:solidFill>
                  <a:srgbClr val="000000"/>
                </a:solidFill>
              </a:rPr>
              <a:t>-a-</a:t>
            </a:r>
            <a:r>
              <a:rPr lang="es-ES" dirty="0" err="1" smtClean="0">
                <a:solidFill>
                  <a:srgbClr val="000000"/>
                </a:solidFill>
              </a:rPr>
              <a:t>Cab</a:t>
            </a:r>
            <a:endParaRPr lang="en-TT" dirty="0"/>
          </a:p>
        </p:txBody>
      </p:sp>
      <p:sp>
        <p:nvSpPr>
          <p:cNvPr id="3" name="Content Placeholder 2"/>
          <p:cNvSpPr>
            <a:spLocks noGrp="1"/>
          </p:cNvSpPr>
          <p:nvPr>
            <p:ph idx="1"/>
          </p:nvPr>
        </p:nvSpPr>
        <p:spPr>
          <a:xfrm>
            <a:off x="179512" y="2780928"/>
            <a:ext cx="8507288" cy="3345235"/>
          </a:xfrm>
        </p:spPr>
        <p:txBody>
          <a:bodyPr>
            <a:normAutofit fontScale="85000" lnSpcReduction="10000"/>
          </a:bodyPr>
          <a:lstStyle/>
          <a:p>
            <a:pPr marL="457200" lvl="1" indent="0" algn="just">
              <a:lnSpc>
                <a:spcPct val="150000"/>
              </a:lnSpc>
              <a:buNone/>
            </a:pPr>
            <a:r>
              <a:rPr lang="en-US" dirty="0"/>
              <a:t>Tourists </a:t>
            </a:r>
            <a:r>
              <a:rPr lang="en-US" dirty="0" smtClean="0"/>
              <a:t>that arrives in Jamaica </a:t>
            </a:r>
            <a:r>
              <a:rPr lang="en-US" dirty="0"/>
              <a:t>who takes the chance to venture beyond the confines of an all inclusive package and desire to explore the rich cultural immersion experience that the island has to offer, will often have to be able to locate services </a:t>
            </a:r>
            <a:r>
              <a:rPr lang="en-US" dirty="0" smtClean="0"/>
              <a:t>transport and emergencies services, and </a:t>
            </a:r>
            <a:r>
              <a:rPr lang="en-US" dirty="0"/>
              <a:t>even another </a:t>
            </a:r>
            <a:r>
              <a:rPr lang="en-US" dirty="0" smtClean="0"/>
              <a:t>service that </a:t>
            </a:r>
            <a:r>
              <a:rPr lang="en-US" dirty="0"/>
              <a:t>possibly satisfy any other need.</a:t>
            </a:r>
            <a:endParaRPr lang="en-TT" dirty="0"/>
          </a:p>
        </p:txBody>
      </p:sp>
      <p:pic>
        <p:nvPicPr>
          <p:cNvPr id="5" name="Picture 4"/>
          <p:cNvPicPr>
            <a:picLocks noChangeAspect="1"/>
          </p:cNvPicPr>
          <p:nvPr/>
        </p:nvPicPr>
        <p:blipFill>
          <a:blip r:embed="rId2"/>
          <a:stretch>
            <a:fillRect/>
          </a:stretch>
        </p:blipFill>
        <p:spPr>
          <a:xfrm>
            <a:off x="0" y="0"/>
            <a:ext cx="9172575" cy="1495425"/>
          </a:xfrm>
          <a:prstGeom prst="rect">
            <a:avLst/>
          </a:prstGeom>
        </p:spPr>
      </p:pic>
    </p:spTree>
    <p:extLst>
      <p:ext uri="{BB962C8B-B14F-4D97-AF65-F5344CB8AC3E}">
        <p14:creationId xmlns:p14="http://schemas.microsoft.com/office/powerpoint/2010/main" val="235561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normAutofit/>
          </a:bodyPr>
          <a:lstStyle/>
          <a:p>
            <a:r>
              <a:rPr lang="es-ES" dirty="0" err="1" smtClean="0">
                <a:solidFill>
                  <a:srgbClr val="000000"/>
                </a:solidFill>
              </a:rPr>
              <a:t>Call</a:t>
            </a:r>
            <a:r>
              <a:rPr lang="es-ES" dirty="0" smtClean="0">
                <a:solidFill>
                  <a:srgbClr val="000000"/>
                </a:solidFill>
              </a:rPr>
              <a:t>-a-</a:t>
            </a:r>
            <a:r>
              <a:rPr lang="es-ES" dirty="0" err="1" smtClean="0">
                <a:solidFill>
                  <a:srgbClr val="000000"/>
                </a:solidFill>
              </a:rPr>
              <a:t>Cab</a:t>
            </a:r>
            <a:r>
              <a:rPr lang="es-ES" dirty="0" smtClean="0">
                <a:solidFill>
                  <a:srgbClr val="000000"/>
                </a:solidFill>
              </a:rPr>
              <a:t> (2)</a:t>
            </a:r>
            <a:endParaRPr lang="en-TT" dirty="0"/>
          </a:p>
        </p:txBody>
      </p:sp>
      <p:sp>
        <p:nvSpPr>
          <p:cNvPr id="3" name="Content Placeholder 2"/>
          <p:cNvSpPr>
            <a:spLocks noGrp="1"/>
          </p:cNvSpPr>
          <p:nvPr>
            <p:ph idx="1"/>
          </p:nvPr>
        </p:nvSpPr>
        <p:spPr>
          <a:xfrm>
            <a:off x="179512" y="2780928"/>
            <a:ext cx="8507288" cy="3345235"/>
          </a:xfrm>
        </p:spPr>
        <p:txBody>
          <a:bodyPr/>
          <a:lstStyle/>
          <a:p>
            <a:pPr marL="457200" lvl="1" indent="0" algn="just">
              <a:lnSpc>
                <a:spcPct val="150000"/>
              </a:lnSpc>
              <a:buNone/>
            </a:pPr>
            <a:r>
              <a:rPr lang="en-US" dirty="0"/>
              <a:t>The capacity to relate to </a:t>
            </a:r>
            <a:r>
              <a:rPr lang="en-US" dirty="0" smtClean="0"/>
              <a:t>licensed and reputable </a:t>
            </a:r>
            <a:r>
              <a:rPr lang="en-US" dirty="0"/>
              <a:t>operators </a:t>
            </a:r>
            <a:r>
              <a:rPr lang="en-US" dirty="0" smtClean="0"/>
              <a:t>who demand the </a:t>
            </a:r>
            <a:r>
              <a:rPr lang="en-US" dirty="0"/>
              <a:t>correct price is important </a:t>
            </a:r>
            <a:r>
              <a:rPr lang="en-US" dirty="0" smtClean="0"/>
              <a:t>to perform the service provision and </a:t>
            </a:r>
            <a:r>
              <a:rPr lang="en-US" dirty="0"/>
              <a:t>a </a:t>
            </a:r>
            <a:r>
              <a:rPr lang="en-US" dirty="0" smtClean="0"/>
              <a:t>nice image about Jamaican tourism.</a:t>
            </a:r>
            <a:endParaRPr lang="en-TT" dirty="0"/>
          </a:p>
        </p:txBody>
      </p:sp>
      <p:pic>
        <p:nvPicPr>
          <p:cNvPr id="5" name="Picture 4"/>
          <p:cNvPicPr>
            <a:picLocks noChangeAspect="1"/>
          </p:cNvPicPr>
          <p:nvPr/>
        </p:nvPicPr>
        <p:blipFill>
          <a:blip r:embed="rId2"/>
          <a:stretch>
            <a:fillRect/>
          </a:stretch>
        </p:blipFill>
        <p:spPr>
          <a:xfrm>
            <a:off x="0" y="0"/>
            <a:ext cx="9172575" cy="1495425"/>
          </a:xfrm>
          <a:prstGeom prst="rect">
            <a:avLst/>
          </a:prstGeom>
        </p:spPr>
      </p:pic>
    </p:spTree>
    <p:extLst>
      <p:ext uri="{BB962C8B-B14F-4D97-AF65-F5344CB8AC3E}">
        <p14:creationId xmlns:p14="http://schemas.microsoft.com/office/powerpoint/2010/main" val="77337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1484784"/>
            <a:ext cx="8229600" cy="1143000"/>
          </a:xfrm>
        </p:spPr>
        <p:txBody>
          <a:bodyPr/>
          <a:lstStyle/>
          <a:p>
            <a:r>
              <a:rPr lang="es-ES" dirty="0">
                <a:solidFill>
                  <a:srgbClr val="000000"/>
                </a:solidFill>
              </a:rPr>
              <a:t>I </a:t>
            </a:r>
            <a:r>
              <a:rPr lang="es-ES" dirty="0" err="1">
                <a:solidFill>
                  <a:srgbClr val="000000"/>
                </a:solidFill>
              </a:rPr>
              <a:t>Need</a:t>
            </a:r>
            <a:r>
              <a:rPr lang="es-ES" dirty="0">
                <a:solidFill>
                  <a:srgbClr val="000000"/>
                </a:solidFill>
              </a:rPr>
              <a:t> </a:t>
            </a:r>
            <a:r>
              <a:rPr lang="es-ES" dirty="0" err="1">
                <a:solidFill>
                  <a:srgbClr val="000000"/>
                </a:solidFill>
              </a:rPr>
              <a:t>You</a:t>
            </a:r>
            <a:endParaRPr lang="en-TT" dirty="0"/>
          </a:p>
        </p:txBody>
      </p:sp>
      <p:sp>
        <p:nvSpPr>
          <p:cNvPr id="3" name="Content Placeholder 2"/>
          <p:cNvSpPr>
            <a:spLocks noGrp="1"/>
          </p:cNvSpPr>
          <p:nvPr>
            <p:ph idx="1"/>
          </p:nvPr>
        </p:nvSpPr>
        <p:spPr>
          <a:xfrm>
            <a:off x="442512" y="2780928"/>
            <a:ext cx="8229600" cy="3744416"/>
          </a:xfrm>
        </p:spPr>
        <p:txBody>
          <a:bodyPr>
            <a:normAutofit fontScale="92500" lnSpcReduction="20000"/>
          </a:bodyPr>
          <a:lstStyle/>
          <a:p>
            <a:pPr marL="0" indent="0" algn="just">
              <a:lnSpc>
                <a:spcPct val="150000"/>
              </a:lnSpc>
              <a:buNone/>
            </a:pPr>
            <a:r>
              <a:rPr lang="en-US" dirty="0">
                <a:solidFill>
                  <a:srgbClr val="000000"/>
                </a:solidFill>
                <a:ea typeface="Lohit Hindi"/>
              </a:rPr>
              <a:t>This application will be able to offer to the tourists in Jamaica the </a:t>
            </a:r>
            <a:r>
              <a:rPr lang="en-US" dirty="0" smtClean="0">
                <a:solidFill>
                  <a:srgbClr val="000000"/>
                </a:solidFill>
                <a:ea typeface="Lohit Hindi"/>
              </a:rPr>
              <a:t>possibility </a:t>
            </a:r>
            <a:r>
              <a:rPr lang="en-US" dirty="0">
                <a:solidFill>
                  <a:srgbClr val="000000"/>
                </a:solidFill>
                <a:ea typeface="Lohit Hindi"/>
              </a:rPr>
              <a:t>of  locate any transport and emergency services such </a:t>
            </a:r>
            <a:r>
              <a:rPr lang="en-US" dirty="0" smtClean="0">
                <a:solidFill>
                  <a:srgbClr val="000000"/>
                </a:solidFill>
                <a:ea typeface="Lohit Hindi"/>
              </a:rPr>
              <a:t>as taxi, car-rent, </a:t>
            </a:r>
            <a:r>
              <a:rPr lang="en-US" dirty="0">
                <a:solidFill>
                  <a:srgbClr val="000000"/>
                </a:solidFill>
                <a:ea typeface="Lohit Hindi"/>
              </a:rPr>
              <a:t>police </a:t>
            </a:r>
            <a:r>
              <a:rPr lang="en-US" dirty="0" smtClean="0">
                <a:solidFill>
                  <a:srgbClr val="000000"/>
                </a:solidFill>
                <a:ea typeface="Lohit Hindi"/>
              </a:rPr>
              <a:t>station, hospitals, </a:t>
            </a:r>
            <a:r>
              <a:rPr lang="en-US" dirty="0">
                <a:solidFill>
                  <a:srgbClr val="000000"/>
                </a:solidFill>
                <a:ea typeface="Lohit Hindi"/>
              </a:rPr>
              <a:t>ambulances and even a service that possibly them ask about any other object.</a:t>
            </a:r>
            <a:endParaRPr lang="en-TT" dirty="0" smtClean="0"/>
          </a:p>
          <a:p>
            <a:pPr lvl="1"/>
            <a:endParaRPr lang="en-TT" dirty="0"/>
          </a:p>
        </p:txBody>
      </p:sp>
      <p:pic>
        <p:nvPicPr>
          <p:cNvPr id="5" name="Picture 4"/>
          <p:cNvPicPr>
            <a:picLocks noChangeAspect="1"/>
          </p:cNvPicPr>
          <p:nvPr/>
        </p:nvPicPr>
        <p:blipFill>
          <a:blip r:embed="rId2"/>
          <a:stretch>
            <a:fillRect/>
          </a:stretch>
        </p:blipFill>
        <p:spPr>
          <a:xfrm>
            <a:off x="-14288" y="0"/>
            <a:ext cx="9172575" cy="1495425"/>
          </a:xfrm>
          <a:prstGeom prst="rect">
            <a:avLst/>
          </a:prstGeom>
        </p:spPr>
      </p:pic>
    </p:spTree>
    <p:extLst>
      <p:ext uri="{BB962C8B-B14F-4D97-AF65-F5344CB8AC3E}">
        <p14:creationId xmlns:p14="http://schemas.microsoft.com/office/powerpoint/2010/main" val="4191510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sp>
        <p:nvSpPr>
          <p:cNvPr id="3" name="Content Placeholder 2"/>
          <p:cNvSpPr>
            <a:spLocks noGrp="1"/>
          </p:cNvSpPr>
          <p:nvPr>
            <p:ph idx="1"/>
          </p:nvPr>
        </p:nvSpPr>
        <p:spPr>
          <a:xfrm>
            <a:off x="457200" y="1600200"/>
            <a:ext cx="8229600" cy="4525963"/>
          </a:xfrm>
        </p:spPr>
        <p:txBody>
          <a:bodyPr>
            <a:normAutofit fontScale="92500"/>
          </a:bodyPr>
          <a:lstStyle/>
          <a:p>
            <a:pPr marL="0" indent="0" algn="ctr">
              <a:buNone/>
            </a:pPr>
            <a:r>
              <a:rPr lang="en-TT" sz="4400" dirty="0" smtClean="0">
                <a:latin typeface="+mj-lt"/>
                <a:ea typeface="+mj-ea"/>
                <a:cs typeface="+mj-cs"/>
              </a:rPr>
              <a:t>Intended </a:t>
            </a:r>
            <a:r>
              <a:rPr lang="en-TT" sz="4400" dirty="0" smtClean="0">
                <a:latin typeface="+mj-lt"/>
                <a:ea typeface="+mj-ea"/>
                <a:cs typeface="+mj-cs"/>
              </a:rPr>
              <a:t>Revenue </a:t>
            </a:r>
            <a:r>
              <a:rPr lang="en-TT" sz="4400" dirty="0" smtClean="0">
                <a:latin typeface="+mj-lt"/>
                <a:ea typeface="+mj-ea"/>
                <a:cs typeface="+mj-cs"/>
              </a:rPr>
              <a:t>Stream</a:t>
            </a:r>
            <a:endParaRPr lang="en-TT" sz="4400" dirty="0">
              <a:latin typeface="+mj-lt"/>
              <a:ea typeface="+mj-ea"/>
              <a:cs typeface="+mj-cs"/>
            </a:endParaRPr>
          </a:p>
          <a:p>
            <a:pPr marL="0" indent="0" algn="just">
              <a:lnSpc>
                <a:spcPct val="150000"/>
              </a:lnSpc>
              <a:buNone/>
            </a:pPr>
            <a:endParaRPr lang="en-TT" sz="4400" dirty="0" smtClean="0">
              <a:latin typeface="+mj-lt"/>
              <a:ea typeface="+mj-ea"/>
              <a:cs typeface="+mj-cs"/>
            </a:endParaRPr>
          </a:p>
          <a:p>
            <a:pPr marL="0" indent="0" algn="just">
              <a:lnSpc>
                <a:spcPct val="150000"/>
              </a:lnSpc>
              <a:buNone/>
            </a:pPr>
            <a:r>
              <a:rPr lang="en-US" dirty="0">
                <a:solidFill>
                  <a:srgbClr val="000000"/>
                </a:solidFill>
              </a:rPr>
              <a:t>This project will be sustainable for many customers or users who wish to further improve the implementation since its objective is open source.</a:t>
            </a:r>
            <a:endParaRPr lang="en-US" dirty="0"/>
          </a:p>
          <a:p>
            <a:pPr marL="0" indent="0" algn="ctr">
              <a:buNone/>
            </a:pPr>
            <a:endParaRPr lang="en-TT" dirty="0"/>
          </a:p>
          <a:p>
            <a:pPr lvl="1"/>
            <a:endParaRPr lang="en-TT" dirty="0" smtClean="0"/>
          </a:p>
          <a:p>
            <a:pPr lvl="1"/>
            <a:endParaRPr lang="en-TT" dirty="0" smtClean="0"/>
          </a:p>
          <a:p>
            <a:pPr lvl="1"/>
            <a:endParaRPr lang="en-TT" dirty="0"/>
          </a:p>
          <a:p>
            <a:pPr marL="0" indent="0">
              <a:buNone/>
            </a:pPr>
            <a:endParaRPr lang="en-TT" sz="4400" dirty="0">
              <a:latin typeface="+mj-lt"/>
              <a:ea typeface="+mj-ea"/>
              <a:cs typeface="+mj-cs"/>
            </a:endParaRPr>
          </a:p>
        </p:txBody>
      </p:sp>
      <p:pic>
        <p:nvPicPr>
          <p:cNvPr id="4" name="Picture 3"/>
          <p:cNvPicPr>
            <a:picLocks noChangeAspect="1"/>
          </p:cNvPicPr>
          <p:nvPr/>
        </p:nvPicPr>
        <p:blipFill>
          <a:blip r:embed="rId2"/>
          <a:stretch>
            <a:fillRect/>
          </a:stretch>
        </p:blipFill>
        <p:spPr>
          <a:xfrm>
            <a:off x="-14288" y="-27384"/>
            <a:ext cx="9172575" cy="1495425"/>
          </a:xfrm>
          <a:prstGeom prst="rect">
            <a:avLst/>
          </a:prstGeom>
        </p:spPr>
      </p:pic>
    </p:spTree>
    <p:extLst>
      <p:ext uri="{BB962C8B-B14F-4D97-AF65-F5344CB8AC3E}">
        <p14:creationId xmlns:p14="http://schemas.microsoft.com/office/powerpoint/2010/main" val="96324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pic>
        <p:nvPicPr>
          <p:cNvPr id="4" name="Picture 3"/>
          <p:cNvPicPr>
            <a:picLocks noChangeAspect="1"/>
          </p:cNvPicPr>
          <p:nvPr/>
        </p:nvPicPr>
        <p:blipFill>
          <a:blip r:embed="rId2"/>
          <a:stretch>
            <a:fillRect/>
          </a:stretch>
        </p:blipFill>
        <p:spPr>
          <a:xfrm>
            <a:off x="-14288" y="0"/>
            <a:ext cx="9172575" cy="1495425"/>
          </a:xfrm>
          <a:prstGeom prst="rect">
            <a:avLst/>
          </a:prstGeom>
        </p:spPr>
      </p:pic>
      <p:sp>
        <p:nvSpPr>
          <p:cNvPr id="5" name="Rectangle 4"/>
          <p:cNvSpPr/>
          <p:nvPr/>
        </p:nvSpPr>
        <p:spPr>
          <a:xfrm>
            <a:off x="457201" y="3573016"/>
            <a:ext cx="8229599" cy="769441"/>
          </a:xfrm>
          <a:prstGeom prst="rect">
            <a:avLst/>
          </a:prstGeom>
        </p:spPr>
        <p:txBody>
          <a:bodyPr wrap="square">
            <a:spAutoFit/>
          </a:bodyPr>
          <a:lstStyle/>
          <a:p>
            <a:pPr algn="ctr"/>
            <a:r>
              <a:rPr lang="en-TT" sz="4400" dirty="0" smtClean="0"/>
              <a:t>Solution Demonstration</a:t>
            </a:r>
            <a:endParaRPr lang="en-TT" sz="4400" dirty="0"/>
          </a:p>
        </p:txBody>
      </p:sp>
    </p:spTree>
    <p:extLst>
      <p:ext uri="{BB962C8B-B14F-4D97-AF65-F5344CB8AC3E}">
        <p14:creationId xmlns:p14="http://schemas.microsoft.com/office/powerpoint/2010/main" val="145580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TT"/>
          </a:p>
        </p:txBody>
      </p:sp>
      <p:pic>
        <p:nvPicPr>
          <p:cNvPr id="4" name="Picture 3"/>
          <p:cNvPicPr>
            <a:picLocks noChangeAspect="1"/>
          </p:cNvPicPr>
          <p:nvPr/>
        </p:nvPicPr>
        <p:blipFill>
          <a:blip r:embed="rId2"/>
          <a:stretch>
            <a:fillRect/>
          </a:stretch>
        </p:blipFill>
        <p:spPr>
          <a:xfrm>
            <a:off x="-14288" y="0"/>
            <a:ext cx="9172575" cy="1495425"/>
          </a:xfrm>
          <a:prstGeom prst="rect">
            <a:avLst/>
          </a:prstGeom>
        </p:spPr>
      </p:pic>
      <p:sp>
        <p:nvSpPr>
          <p:cNvPr id="6" name="Rectangle 5"/>
          <p:cNvSpPr/>
          <p:nvPr/>
        </p:nvSpPr>
        <p:spPr>
          <a:xfrm>
            <a:off x="457201" y="2996952"/>
            <a:ext cx="8229599" cy="2123658"/>
          </a:xfrm>
          <a:prstGeom prst="rect">
            <a:avLst/>
          </a:prstGeom>
        </p:spPr>
        <p:txBody>
          <a:bodyPr wrap="square">
            <a:spAutoFit/>
          </a:bodyPr>
          <a:lstStyle/>
          <a:p>
            <a:pPr algn="ctr"/>
            <a:r>
              <a:rPr lang="en-TT" sz="4400" dirty="0" smtClean="0"/>
              <a:t>Questions</a:t>
            </a:r>
          </a:p>
          <a:p>
            <a:pPr algn="ctr"/>
            <a:r>
              <a:rPr lang="en-TT" sz="4400" dirty="0" smtClean="0"/>
              <a:t>&amp;</a:t>
            </a:r>
          </a:p>
          <a:p>
            <a:pPr algn="ctr"/>
            <a:r>
              <a:rPr lang="en-TT" sz="4400" dirty="0" smtClean="0"/>
              <a:t>Answers</a:t>
            </a:r>
            <a:endParaRPr lang="en-TT" sz="4400" dirty="0"/>
          </a:p>
        </p:txBody>
      </p:sp>
    </p:spTree>
    <p:extLst>
      <p:ext uri="{BB962C8B-B14F-4D97-AF65-F5344CB8AC3E}">
        <p14:creationId xmlns:p14="http://schemas.microsoft.com/office/powerpoint/2010/main" val="4093337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184</Words>
  <Application>Microsoft Office PowerPoint</Application>
  <PresentationFormat>Presentación en pantalla (4:3)</PresentationFormat>
  <Paragraphs>22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Lohit Hindi</vt:lpstr>
      <vt:lpstr>Office Theme</vt:lpstr>
      <vt:lpstr>I Need You</vt:lpstr>
      <vt:lpstr>Call-a-Cab</vt:lpstr>
      <vt:lpstr>Call-a-Cab (2)</vt:lpstr>
      <vt:lpstr>I Need You</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Title&gt;&gt;</dc:title>
  <dc:creator>Craig</dc:creator>
  <cp:lastModifiedBy>Walter</cp:lastModifiedBy>
  <cp:revision>37</cp:revision>
  <dcterms:created xsi:type="dcterms:W3CDTF">2012-01-12T22:59:57Z</dcterms:created>
  <dcterms:modified xsi:type="dcterms:W3CDTF">2013-04-12T09:52:16Z</dcterms:modified>
</cp:coreProperties>
</file>