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1" r:id="rId1"/>
  </p:sldMasterIdLst>
  <p:sldIdLst>
    <p:sldId id="256" r:id="rId2"/>
    <p:sldId id="258" r:id="rId3"/>
    <p:sldId id="266" r:id="rId4"/>
    <p:sldId id="263" r:id="rId5"/>
    <p:sldId id="262" r:id="rId6"/>
    <p:sldId id="257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15334-AB7D-0F44-ADF6-7D6C47A6F096}" v="11" dt="2020-04-12T01:49:06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28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63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7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C2838-FCBE-DD4C-B15A-FCD91A174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Data Science Capstone project 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F6B9E-AED5-B64E-8957-53799AB69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en-US" sz="2000"/>
              <a:t>IBM Coursera</a:t>
            </a:r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921BF-E8E3-4A0E-B814-A7070AA91D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4864608" y="645165"/>
            <a:ext cx="6846363" cy="54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3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4D1C-CFCB-C347-9942-C567ADFA40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Health-Biking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40DD2-31F5-6049-AAE5-E2CB6C5F37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 : Where is the place that have the easiest access to get a bike and how far they can go ? </a:t>
            </a:r>
          </a:p>
        </p:txBody>
      </p:sp>
    </p:spTree>
    <p:extLst>
      <p:ext uri="{BB962C8B-B14F-4D97-AF65-F5344CB8AC3E}">
        <p14:creationId xmlns:p14="http://schemas.microsoft.com/office/powerpoint/2010/main" val="3465615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A089473-D489-4741-9B83-5138309B9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893" y="1714502"/>
            <a:ext cx="11175058" cy="3905248"/>
          </a:xfrm>
        </p:spPr>
        <p:txBody>
          <a:bodyPr anchor="ctr">
            <a:normAutofit/>
          </a:bodyPr>
          <a:lstStyle/>
          <a:p>
            <a:r>
              <a:rPr lang="en-US" dirty="0"/>
              <a:t>Data source : Toronto Open Data</a:t>
            </a:r>
          </a:p>
        </p:txBody>
      </p:sp>
    </p:spTree>
    <p:extLst>
      <p:ext uri="{BB962C8B-B14F-4D97-AF65-F5344CB8AC3E}">
        <p14:creationId xmlns:p14="http://schemas.microsoft.com/office/powerpoint/2010/main" val="3500725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4D1C-CFCB-C347-9942-C567ADFA40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House-pricing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40DD2-31F5-6049-AAE5-E2CB6C5F37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 : What is the best house pricing in the area ? </a:t>
            </a:r>
          </a:p>
        </p:txBody>
      </p:sp>
    </p:spTree>
    <p:extLst>
      <p:ext uri="{BB962C8B-B14F-4D97-AF65-F5344CB8AC3E}">
        <p14:creationId xmlns:p14="http://schemas.microsoft.com/office/powerpoint/2010/main" val="379545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A089473-D489-4741-9B83-5138309B9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893" y="1714502"/>
            <a:ext cx="11175058" cy="3905248"/>
          </a:xfrm>
        </p:spPr>
        <p:txBody>
          <a:bodyPr anchor="ctr">
            <a:normAutofit/>
          </a:bodyPr>
          <a:lstStyle/>
          <a:p>
            <a:r>
              <a:rPr lang="en-US" dirty="0"/>
              <a:t>Data source : Toronto Open Data</a:t>
            </a:r>
          </a:p>
        </p:txBody>
      </p:sp>
    </p:spTree>
    <p:extLst>
      <p:ext uri="{BB962C8B-B14F-4D97-AF65-F5344CB8AC3E}">
        <p14:creationId xmlns:p14="http://schemas.microsoft.com/office/powerpoint/2010/main" val="682122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C5BA-6986-414F-BCAD-63B9CD514D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Favorite Food Analysis.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4F92C-BE7D-2644-BBEB-E54AC17365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 : What is the most favorite food in Toronto based on its borough. And what is the variation.</a:t>
            </a:r>
          </a:p>
        </p:txBody>
      </p:sp>
    </p:spTree>
    <p:extLst>
      <p:ext uri="{BB962C8B-B14F-4D97-AF65-F5344CB8AC3E}">
        <p14:creationId xmlns:p14="http://schemas.microsoft.com/office/powerpoint/2010/main" val="307985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89473-D489-4741-9B83-5138309B9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893" y="1714502"/>
            <a:ext cx="11175058" cy="3905248"/>
          </a:xfrm>
        </p:spPr>
        <p:txBody>
          <a:bodyPr anchor="ctr">
            <a:normAutofit/>
          </a:bodyPr>
          <a:lstStyle/>
          <a:p>
            <a:r>
              <a:rPr lang="en-US" dirty="0"/>
              <a:t>Data source : Toronto Open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036126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431"/>
      </a:dk2>
      <a:lt2>
        <a:srgbClr val="E8E6E2"/>
      </a:lt2>
      <a:accent1>
        <a:srgbClr val="6E96EE"/>
      </a:accent1>
      <a:accent2>
        <a:srgbClr val="5F4EEB"/>
      </a:accent2>
      <a:accent3>
        <a:srgbClr val="B16EEE"/>
      </a:accent3>
      <a:accent4>
        <a:srgbClr val="E14EEB"/>
      </a:accent4>
      <a:accent5>
        <a:srgbClr val="EE6EC1"/>
      </a:accent5>
      <a:accent6>
        <a:srgbClr val="EB4E71"/>
      </a:accent6>
      <a:hlink>
        <a:srgbClr val="938159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4040</TotalTime>
  <Words>87</Words>
  <Application>Microsoft Macintosh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AccentBoxVTI</vt:lpstr>
      <vt:lpstr>Data Science Capstone project </vt:lpstr>
      <vt:lpstr>Health-Biking Analysis</vt:lpstr>
      <vt:lpstr>PowerPoint Presentation</vt:lpstr>
      <vt:lpstr>House-pricing Analysis</vt:lpstr>
      <vt:lpstr>PowerPoint Presentation</vt:lpstr>
      <vt:lpstr>Favorite Food Analysis.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Capstone project </dc:title>
  <dc:creator>R Firman Insan Muhammad</dc:creator>
  <cp:lastModifiedBy>R Firman Insan Muhammad</cp:lastModifiedBy>
  <cp:revision>3</cp:revision>
  <dcterms:created xsi:type="dcterms:W3CDTF">2020-04-09T06:50:15Z</dcterms:created>
  <dcterms:modified xsi:type="dcterms:W3CDTF">2020-04-12T02:49:01Z</dcterms:modified>
</cp:coreProperties>
</file>