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57" r:id="rId5"/>
    <p:sldId id="262" r:id="rId6"/>
    <p:sldId id="258" r:id="rId7"/>
    <p:sldId id="261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814" autoAdjust="0"/>
  </p:normalViewPr>
  <p:slideViewPr>
    <p:cSldViewPr snapToGrid="0" snapToObjects="1">
      <p:cViewPr>
        <p:scale>
          <a:sx n="125" d="100"/>
          <a:sy n="125" d="100"/>
        </p:scale>
        <p:origin x="-856" y="-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9DD2-1A19-FC41-A718-256C967FEF0F}" type="datetimeFigureOut">
              <a:rPr lang="en-US" smtClean="0"/>
              <a:t>11/7/16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F66FD-CECE-B245-85B2-D24259B05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066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9DD2-1A19-FC41-A718-256C967FEF0F}" type="datetimeFigureOut">
              <a:rPr lang="en-US" smtClean="0"/>
              <a:t>11/7/16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F66FD-CECE-B245-85B2-D24259B05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26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9DD2-1A19-FC41-A718-256C967FEF0F}" type="datetimeFigureOut">
              <a:rPr lang="en-US" smtClean="0"/>
              <a:t>11/7/16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F66FD-CECE-B245-85B2-D24259B05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492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9DD2-1A19-FC41-A718-256C967FEF0F}" type="datetimeFigureOut">
              <a:rPr lang="en-US" smtClean="0"/>
              <a:t>11/7/16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F66FD-CECE-B245-85B2-D24259B05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983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9DD2-1A19-FC41-A718-256C967FEF0F}" type="datetimeFigureOut">
              <a:rPr lang="en-US" smtClean="0"/>
              <a:t>11/7/16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F66FD-CECE-B245-85B2-D24259B05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937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9DD2-1A19-FC41-A718-256C967FEF0F}" type="datetimeFigureOut">
              <a:rPr lang="en-US" smtClean="0"/>
              <a:t>11/7/16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F66FD-CECE-B245-85B2-D24259B05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059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9DD2-1A19-FC41-A718-256C967FEF0F}" type="datetimeFigureOut">
              <a:rPr lang="en-US" smtClean="0"/>
              <a:t>11/7/16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F66FD-CECE-B245-85B2-D24259B05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858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9DD2-1A19-FC41-A718-256C967FEF0F}" type="datetimeFigureOut">
              <a:rPr lang="en-US" smtClean="0"/>
              <a:t>11/7/16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F66FD-CECE-B245-85B2-D24259B05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2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9DD2-1A19-FC41-A718-256C967FEF0F}" type="datetimeFigureOut">
              <a:rPr lang="en-US" smtClean="0"/>
              <a:t>11/7/16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F66FD-CECE-B245-85B2-D24259B05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766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9DD2-1A19-FC41-A718-256C967FEF0F}" type="datetimeFigureOut">
              <a:rPr lang="en-US" smtClean="0"/>
              <a:t>11/7/16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F66FD-CECE-B245-85B2-D24259B05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605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9DD2-1A19-FC41-A718-256C967FEF0F}" type="datetimeFigureOut">
              <a:rPr lang="en-US" smtClean="0"/>
              <a:t>11/7/16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F66FD-CECE-B245-85B2-D24259B05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636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69DD2-1A19-FC41-A718-256C967FEF0F}" type="datetimeFigureOut">
              <a:rPr lang="en-US" smtClean="0"/>
              <a:t>11/7/16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F66FD-CECE-B245-85B2-D24259B05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171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8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1.png"/><Relationship Id="rId1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29.png"/><Relationship Id="rId10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33.png"/><Relationship Id="rId9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Relationship Id="rId3" Type="http://schemas.openxmlformats.org/officeDocument/2006/relationships/image" Target="../media/image36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Relationship Id="rId6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05-14 at 10.56.5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2781" y="521853"/>
            <a:ext cx="1833250" cy="1828800"/>
          </a:xfrm>
          <a:prstGeom prst="rect">
            <a:avLst/>
          </a:prstGeom>
        </p:spPr>
      </p:pic>
      <p:pic>
        <p:nvPicPr>
          <p:cNvPr id="6" name="Picture 5" descr="Screen Shot 2015-05-14 at 10.56.17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549" y="526741"/>
            <a:ext cx="1833250" cy="1828800"/>
          </a:xfrm>
          <a:prstGeom prst="rect">
            <a:avLst/>
          </a:prstGeom>
        </p:spPr>
      </p:pic>
      <p:pic>
        <p:nvPicPr>
          <p:cNvPr id="8" name="Picture 7" descr="Screen Shot 2015-05-14 at 11.01.28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2438400"/>
            <a:ext cx="1833937" cy="1828800"/>
          </a:xfrm>
          <a:prstGeom prst="rect">
            <a:avLst/>
          </a:prstGeom>
        </p:spPr>
      </p:pic>
      <p:pic>
        <p:nvPicPr>
          <p:cNvPr id="10" name="Picture 9" descr="Screen Shot 2015-05-14 at 11.02.11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0081" y="2433512"/>
            <a:ext cx="1849464" cy="1828800"/>
          </a:xfrm>
          <a:prstGeom prst="rect">
            <a:avLst/>
          </a:prstGeom>
        </p:spPr>
      </p:pic>
      <p:pic>
        <p:nvPicPr>
          <p:cNvPr id="13" name="Picture 12" descr="Screen Shot 2015-05-14 at 11.05.13 A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6908" y="2421533"/>
            <a:ext cx="1844386" cy="1828800"/>
          </a:xfrm>
          <a:prstGeom prst="rect">
            <a:avLst/>
          </a:prstGeom>
        </p:spPr>
      </p:pic>
      <p:pic>
        <p:nvPicPr>
          <p:cNvPr id="14" name="Picture 13" descr="Screen Shot 2015-05-14 at 11.05.40 AM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8034" y="521853"/>
            <a:ext cx="1833260" cy="18288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516549" y="516711"/>
            <a:ext cx="1264439" cy="369332"/>
          </a:xfrm>
          <a:prstGeom prst="rect">
            <a:avLst/>
          </a:prstGeom>
          <a:solidFill>
            <a:srgbClr val="FFFFFF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WISE 12μm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505200" y="2443288"/>
            <a:ext cx="1262973" cy="369332"/>
          </a:xfrm>
          <a:prstGeom prst="rect">
            <a:avLst/>
          </a:prstGeom>
          <a:solidFill>
            <a:srgbClr val="FFFFFF">
              <a:alpha val="53000"/>
            </a:srgb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MIPS 24μm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393638" y="521853"/>
            <a:ext cx="1390337" cy="369332"/>
          </a:xfrm>
          <a:prstGeom prst="rect">
            <a:avLst/>
          </a:prstGeom>
          <a:solidFill>
            <a:srgbClr val="FFFFFF">
              <a:alpha val="55000"/>
            </a:srgb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Model 12μm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292781" y="521853"/>
            <a:ext cx="1571689" cy="369332"/>
          </a:xfrm>
          <a:prstGeom prst="rect">
            <a:avLst/>
          </a:prstGeom>
          <a:solidFill>
            <a:schemeClr val="bg1">
              <a:alpha val="53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Residual 12μm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386908" y="2432914"/>
            <a:ext cx="1390337" cy="369332"/>
          </a:xfrm>
          <a:prstGeom prst="rect">
            <a:avLst/>
          </a:prstGeom>
          <a:solidFill>
            <a:srgbClr val="FFFFFF">
              <a:alpha val="49000"/>
            </a:srgb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Model 24μm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280081" y="2439638"/>
            <a:ext cx="1571689" cy="369332"/>
          </a:xfrm>
          <a:prstGeom prst="rect">
            <a:avLst/>
          </a:prstGeom>
          <a:solidFill>
            <a:srgbClr val="FFFFFF">
              <a:alpha val="49000"/>
            </a:srgb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Residual 24μm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382512" y="3949760"/>
            <a:ext cx="1837867" cy="307777"/>
          </a:xfrm>
          <a:prstGeom prst="rect">
            <a:avLst/>
          </a:prstGeom>
          <a:solidFill>
            <a:srgbClr val="FFFFFF">
              <a:alpha val="52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n= 0.7; R</a:t>
            </a:r>
            <a:r>
              <a:rPr lang="en-US" sz="1400" baseline="-25000" dirty="0" smtClean="0"/>
              <a:t>e</a:t>
            </a:r>
            <a:r>
              <a:rPr lang="en-US" sz="1400" dirty="0" smtClean="0"/>
              <a:t> = 10.3”±1.4” 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5393638" y="2042876"/>
            <a:ext cx="1837867" cy="307777"/>
          </a:xfrm>
          <a:prstGeom prst="rect">
            <a:avLst/>
          </a:prstGeom>
          <a:solidFill>
            <a:srgbClr val="FFFFFF">
              <a:alpha val="51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n= 0.6; R</a:t>
            </a:r>
            <a:r>
              <a:rPr lang="en-US" sz="1400" baseline="-25000" dirty="0" smtClean="0"/>
              <a:t>e</a:t>
            </a:r>
            <a:r>
              <a:rPr lang="en-US" sz="1400" dirty="0" smtClean="0"/>
              <a:t> = 12.0”±1.5” </a:t>
            </a:r>
            <a:endParaRPr lang="en-US" sz="1400" dirty="0"/>
          </a:p>
        </p:txBody>
      </p:sp>
      <p:pic>
        <p:nvPicPr>
          <p:cNvPr id="23" name="Picture 22" descr="Screen Shot 2015-05-14 at 11.18.05 AM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500" y="533400"/>
            <a:ext cx="3667232" cy="3716128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-177800" y="3908599"/>
            <a:ext cx="2061761" cy="307777"/>
          </a:xfrm>
          <a:prstGeom prst="rect">
            <a:avLst/>
          </a:prstGeom>
          <a:solidFill>
            <a:srgbClr val="FFFFFF">
              <a:alpha val="59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r-band:  n= 1.3; R</a:t>
            </a:r>
            <a:r>
              <a:rPr lang="en-US" sz="1400" baseline="-25000" dirty="0" smtClean="0"/>
              <a:t>e</a:t>
            </a:r>
            <a:r>
              <a:rPr lang="en-US" sz="1400" dirty="0" smtClean="0"/>
              <a:t> = 10.9” 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-177800" y="557840"/>
            <a:ext cx="2899427" cy="369332"/>
          </a:xfrm>
          <a:prstGeom prst="rect">
            <a:avLst/>
          </a:prstGeom>
          <a:solidFill>
            <a:srgbClr val="FFFFFF">
              <a:alpha val="59000"/>
            </a:srgb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SDSS image        NSA-113482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307534" y="2041387"/>
            <a:ext cx="864472" cy="307777"/>
          </a:xfrm>
          <a:prstGeom prst="rect">
            <a:avLst/>
          </a:prstGeom>
          <a:solidFill>
            <a:srgbClr val="FFFFFF">
              <a:alpha val="51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χ</a:t>
            </a:r>
            <a:r>
              <a:rPr lang="en-US" sz="1400" baseline="30000" dirty="0" smtClean="0"/>
              <a:t>2</a:t>
            </a:r>
            <a:r>
              <a:rPr lang="en-US" sz="1400" baseline="-25000" dirty="0" smtClean="0"/>
              <a:t>ν</a:t>
            </a:r>
            <a:r>
              <a:rPr lang="en-US" sz="1400" dirty="0" smtClean="0"/>
              <a:t> = 1.26</a:t>
            </a:r>
            <a:r>
              <a:rPr lang="en-US" sz="1400" baseline="-25000" dirty="0" smtClean="0"/>
              <a:t> </a:t>
            </a:r>
            <a:endParaRPr lang="en-US" sz="1400" baseline="-25000" dirty="0"/>
          </a:p>
        </p:txBody>
      </p:sp>
      <p:sp>
        <p:nvSpPr>
          <p:cNvPr id="27" name="TextBox 26"/>
          <p:cNvSpPr txBox="1"/>
          <p:nvPr/>
        </p:nvSpPr>
        <p:spPr>
          <a:xfrm>
            <a:off x="7294834" y="3959423"/>
            <a:ext cx="864472" cy="307777"/>
          </a:xfrm>
          <a:prstGeom prst="rect">
            <a:avLst/>
          </a:prstGeom>
          <a:solidFill>
            <a:srgbClr val="FFFFFF">
              <a:alpha val="51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χ</a:t>
            </a:r>
            <a:r>
              <a:rPr lang="en-US" sz="1400" baseline="30000" dirty="0" smtClean="0"/>
              <a:t>2</a:t>
            </a:r>
            <a:r>
              <a:rPr lang="en-US" sz="1400" baseline="-25000" dirty="0" smtClean="0"/>
              <a:t>ν</a:t>
            </a:r>
            <a:r>
              <a:rPr lang="en-US" sz="1400" dirty="0" smtClean="0"/>
              <a:t> = 1.39</a:t>
            </a:r>
            <a:r>
              <a:rPr lang="en-US" sz="1400" baseline="-25000" dirty="0" smtClean="0"/>
              <a:t> </a:t>
            </a:r>
            <a:endParaRPr lang="en-US" sz="1400" baseline="-25000" dirty="0"/>
          </a:p>
        </p:txBody>
      </p:sp>
    </p:spTree>
    <p:extLst>
      <p:ext uri="{BB962C8B-B14F-4D97-AF65-F5344CB8AC3E}">
        <p14:creationId xmlns:p14="http://schemas.microsoft.com/office/powerpoint/2010/main" val="101355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5-05-14 at 3.05.4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6380" y="660400"/>
            <a:ext cx="1844984" cy="1828800"/>
          </a:xfrm>
          <a:prstGeom prst="rect">
            <a:avLst/>
          </a:prstGeom>
        </p:spPr>
      </p:pic>
      <p:pic>
        <p:nvPicPr>
          <p:cNvPr id="3" name="Picture 2" descr="Screen Shot 2015-05-14 at 3.05.3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5797" y="679450"/>
            <a:ext cx="1828800" cy="1828800"/>
          </a:xfrm>
          <a:prstGeom prst="rect">
            <a:avLst/>
          </a:prstGeom>
        </p:spPr>
      </p:pic>
      <p:pic>
        <p:nvPicPr>
          <p:cNvPr id="4" name="Picture 3" descr="Screen Shot 2015-05-14 at 3.05.33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8814" y="660400"/>
            <a:ext cx="1840965" cy="1828800"/>
          </a:xfrm>
          <a:prstGeom prst="rect">
            <a:avLst/>
          </a:prstGeom>
        </p:spPr>
      </p:pic>
      <p:pic>
        <p:nvPicPr>
          <p:cNvPr id="5" name="Picture 4" descr="Screen Shot 2015-05-14 at 3.05.21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449" y="673100"/>
            <a:ext cx="1849211" cy="1828800"/>
          </a:xfrm>
          <a:prstGeom prst="rect">
            <a:avLst/>
          </a:prstGeom>
        </p:spPr>
      </p:pic>
      <p:pic>
        <p:nvPicPr>
          <p:cNvPr id="7" name="Picture 6" descr="Screen Shot 2015-05-14 at 3.08.07 P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978" y="2581275"/>
            <a:ext cx="3737801" cy="361851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20191" y="2602322"/>
            <a:ext cx="2782432" cy="369332"/>
          </a:xfrm>
          <a:prstGeom prst="rect">
            <a:avLst/>
          </a:prstGeom>
          <a:solidFill>
            <a:srgbClr val="FFFFFF">
              <a:alpha val="59000"/>
            </a:srgb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SDSS image         NSA-43874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80449" y="704090"/>
            <a:ext cx="1322710" cy="369332"/>
          </a:xfrm>
          <a:prstGeom prst="rect">
            <a:avLst/>
          </a:prstGeom>
          <a:solidFill>
            <a:srgbClr val="FFFFFF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WISE 3.4μm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984232" y="708277"/>
            <a:ext cx="1322710" cy="369332"/>
          </a:xfrm>
          <a:prstGeom prst="rect">
            <a:avLst/>
          </a:prstGeom>
          <a:solidFill>
            <a:srgbClr val="FFFFFF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WISE 4.6μm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825797" y="704090"/>
            <a:ext cx="1264439" cy="369332"/>
          </a:xfrm>
          <a:prstGeom prst="rect">
            <a:avLst/>
          </a:prstGeom>
          <a:solidFill>
            <a:srgbClr val="FFFFFF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WISE 12μm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36380" y="682970"/>
            <a:ext cx="1264439" cy="369332"/>
          </a:xfrm>
          <a:prstGeom prst="rect">
            <a:avLst/>
          </a:prstGeom>
          <a:solidFill>
            <a:srgbClr val="FFFFFF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WISE 22μm</a:t>
            </a:r>
            <a:endParaRPr lang="en-US" dirty="0"/>
          </a:p>
        </p:txBody>
      </p:sp>
      <p:pic>
        <p:nvPicPr>
          <p:cNvPr id="13" name="Picture 12" descr="Screen Shot 2015-05-14 at 9.00.24 PM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4030" y="2581275"/>
            <a:ext cx="1828800" cy="1828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754030" y="2581275"/>
            <a:ext cx="1262973" cy="369332"/>
          </a:xfrm>
          <a:prstGeom prst="rect">
            <a:avLst/>
          </a:prstGeom>
          <a:solidFill>
            <a:srgbClr val="FFFFFF">
              <a:alpha val="53000"/>
            </a:srgb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MIPS 24μm</a:t>
            </a:r>
            <a:endParaRPr lang="en-US" dirty="0"/>
          </a:p>
        </p:txBody>
      </p:sp>
      <p:pic>
        <p:nvPicPr>
          <p:cNvPr id="16" name="Picture 15" descr="Screen Shot 2015-05-14 at 9.10.36 PM.png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2"/>
          <a:stretch/>
        </p:blipFill>
        <p:spPr>
          <a:xfrm>
            <a:off x="4869655" y="2581275"/>
            <a:ext cx="1798964" cy="18288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869655" y="2568575"/>
            <a:ext cx="810213" cy="369332"/>
          </a:xfrm>
          <a:prstGeom prst="rect">
            <a:avLst/>
          </a:prstGeom>
          <a:solidFill>
            <a:srgbClr val="FFFFFF">
              <a:alpha val="53000"/>
            </a:srgb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r-band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783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Screen Shot 2015-05-14 at 8.56.2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896" y="2671112"/>
            <a:ext cx="1828800" cy="1828800"/>
          </a:xfrm>
          <a:prstGeom prst="rect">
            <a:avLst/>
          </a:prstGeom>
        </p:spPr>
      </p:pic>
      <p:pic>
        <p:nvPicPr>
          <p:cNvPr id="2" name="Picture 1" descr="Screen Shot 2015-05-14 at 8.40.2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144" y="734138"/>
            <a:ext cx="1833014" cy="1828800"/>
          </a:xfrm>
          <a:prstGeom prst="rect">
            <a:avLst/>
          </a:prstGeom>
        </p:spPr>
      </p:pic>
      <p:pic>
        <p:nvPicPr>
          <p:cNvPr id="3" name="Picture 2" descr="Screen Shot 2015-05-14 at 8.40.29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555" y="734138"/>
            <a:ext cx="1833014" cy="1828800"/>
          </a:xfrm>
          <a:prstGeom prst="rect">
            <a:avLst/>
          </a:prstGeom>
        </p:spPr>
      </p:pic>
      <p:pic>
        <p:nvPicPr>
          <p:cNvPr id="4" name="Picture 3" descr="Screen Shot 2015-05-14 at 8.40.40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1944" y="734138"/>
            <a:ext cx="1837228" cy="1828800"/>
          </a:xfrm>
          <a:prstGeom prst="rect">
            <a:avLst/>
          </a:prstGeom>
        </p:spPr>
      </p:pic>
      <p:pic>
        <p:nvPicPr>
          <p:cNvPr id="5" name="Picture 4" descr="Screen Shot 2015-05-14 at 8.40.50 P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508" y="718263"/>
            <a:ext cx="1816188" cy="1828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64883" y="731215"/>
            <a:ext cx="1322710" cy="369332"/>
          </a:xfrm>
          <a:prstGeom prst="rect">
            <a:avLst/>
          </a:prstGeom>
          <a:solidFill>
            <a:srgbClr val="FFFFFF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WISE 3.4μm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20683" y="735402"/>
            <a:ext cx="1322710" cy="369332"/>
          </a:xfrm>
          <a:prstGeom prst="rect">
            <a:avLst/>
          </a:prstGeom>
          <a:solidFill>
            <a:srgbClr val="FFFFFF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WISE 4.6μm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927819" y="731215"/>
            <a:ext cx="1264439" cy="369332"/>
          </a:xfrm>
          <a:prstGeom prst="rect">
            <a:avLst/>
          </a:prstGeom>
          <a:solidFill>
            <a:srgbClr val="FFFFFF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WISE 12μm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27508" y="710095"/>
            <a:ext cx="1264439" cy="369332"/>
          </a:xfrm>
          <a:prstGeom prst="rect">
            <a:avLst/>
          </a:prstGeom>
          <a:solidFill>
            <a:srgbClr val="FFFFFF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WISE 22μm</a:t>
            </a:r>
            <a:endParaRPr lang="en-US" dirty="0"/>
          </a:p>
        </p:txBody>
      </p:sp>
      <p:pic>
        <p:nvPicPr>
          <p:cNvPr id="10" name="Picture 9" descr="Screen Shot 2015-05-14 at 8.45.01 PM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144" y="2630550"/>
            <a:ext cx="3742425" cy="358555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107501" y="2671112"/>
            <a:ext cx="3172392" cy="369332"/>
          </a:xfrm>
          <a:prstGeom prst="rect">
            <a:avLst/>
          </a:prstGeom>
          <a:solidFill>
            <a:srgbClr val="FFFFFF">
              <a:alpha val="59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SDSS image                 NSA-18266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845680" y="2651916"/>
            <a:ext cx="1262973" cy="369332"/>
          </a:xfrm>
          <a:prstGeom prst="rect">
            <a:avLst/>
          </a:prstGeom>
          <a:solidFill>
            <a:srgbClr val="FFFFFF">
              <a:alpha val="53000"/>
            </a:srgb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MIPS 24μm</a:t>
            </a:r>
            <a:endParaRPr lang="en-US" dirty="0"/>
          </a:p>
        </p:txBody>
      </p:sp>
      <p:pic>
        <p:nvPicPr>
          <p:cNvPr id="21" name="Picture 20" descr="Screen Shot 2015-05-14 at 9.13.50 PM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223" y="2671112"/>
            <a:ext cx="1851949" cy="182880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4897223" y="2651916"/>
            <a:ext cx="810213" cy="369332"/>
          </a:xfrm>
          <a:prstGeom prst="rect">
            <a:avLst/>
          </a:prstGeom>
          <a:solidFill>
            <a:srgbClr val="FFFFFF">
              <a:alpha val="53000"/>
            </a:srgb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r-band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405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05-14 at 2.04.4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514298"/>
            <a:ext cx="3704816" cy="384653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2537456"/>
            <a:ext cx="2899427" cy="369332"/>
          </a:xfrm>
          <a:prstGeom prst="rect">
            <a:avLst/>
          </a:prstGeom>
          <a:solidFill>
            <a:srgbClr val="FFFFFF">
              <a:alpha val="59000"/>
            </a:srgb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SDSS image         NSA-166036</a:t>
            </a:r>
            <a:endParaRPr lang="en-US" dirty="0"/>
          </a:p>
        </p:txBody>
      </p:sp>
      <p:pic>
        <p:nvPicPr>
          <p:cNvPr id="5" name="Picture 4" descr="Screen Shot 2015-05-14 at 2.23.5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1622" y="632558"/>
            <a:ext cx="1833207" cy="1828800"/>
          </a:xfrm>
          <a:prstGeom prst="rect">
            <a:avLst/>
          </a:prstGeom>
        </p:spPr>
      </p:pic>
      <p:pic>
        <p:nvPicPr>
          <p:cNvPr id="6" name="Picture 5" descr="Screen Shot 2015-05-14 at 2.23.37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117" y="632558"/>
            <a:ext cx="1837592" cy="1828800"/>
          </a:xfrm>
          <a:prstGeom prst="rect">
            <a:avLst/>
          </a:prstGeom>
        </p:spPr>
      </p:pic>
      <p:pic>
        <p:nvPicPr>
          <p:cNvPr id="7" name="Picture 6" descr="Screen Shot 2015-05-14 at 2.23.30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415" y="632558"/>
            <a:ext cx="1828800" cy="1828800"/>
          </a:xfrm>
          <a:prstGeom prst="rect">
            <a:avLst/>
          </a:prstGeom>
        </p:spPr>
      </p:pic>
      <p:pic>
        <p:nvPicPr>
          <p:cNvPr id="8" name="Picture 7" descr="Screen Shot 2015-05-14 at 2.23.19 P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609600"/>
            <a:ext cx="1824435" cy="1828800"/>
          </a:xfrm>
          <a:prstGeom prst="rect">
            <a:avLst/>
          </a:prstGeom>
        </p:spPr>
      </p:pic>
      <p:pic>
        <p:nvPicPr>
          <p:cNvPr id="9" name="Picture 8" descr="Screen Shot 2015-05-14 at 2.28.06 PM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5573" y="2514298"/>
            <a:ext cx="1849256" cy="18288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79287" y="650278"/>
            <a:ext cx="1322710" cy="369332"/>
          </a:xfrm>
          <a:prstGeom prst="rect">
            <a:avLst/>
          </a:prstGeom>
          <a:solidFill>
            <a:srgbClr val="FFFFFF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WISE 3.4μm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879315" y="683703"/>
            <a:ext cx="1322710" cy="369332"/>
          </a:xfrm>
          <a:prstGeom prst="rect">
            <a:avLst/>
          </a:prstGeom>
          <a:solidFill>
            <a:srgbClr val="FFFFFF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WISE 4.6μm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780755" y="683703"/>
            <a:ext cx="1264439" cy="369332"/>
          </a:xfrm>
          <a:prstGeom prst="rect">
            <a:avLst/>
          </a:prstGeom>
          <a:solidFill>
            <a:srgbClr val="FFFFFF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WISE 12μm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690530" y="661173"/>
            <a:ext cx="1264439" cy="369332"/>
          </a:xfrm>
          <a:prstGeom prst="rect">
            <a:avLst/>
          </a:prstGeom>
          <a:solidFill>
            <a:srgbClr val="FFFFFF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WISE 22μm</a:t>
            </a:r>
            <a:endParaRPr lang="en-US" dirty="0"/>
          </a:p>
        </p:txBody>
      </p:sp>
      <p:pic>
        <p:nvPicPr>
          <p:cNvPr id="16" name="Picture 15" descr="Screen Shot 2015-05-14 at 9.20.45 PM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117" y="2514298"/>
            <a:ext cx="1783921" cy="18288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690530" y="2543175"/>
            <a:ext cx="1262973" cy="369332"/>
          </a:xfrm>
          <a:prstGeom prst="rect">
            <a:avLst/>
          </a:prstGeom>
          <a:solidFill>
            <a:srgbClr val="FFFFFF">
              <a:alpha val="53000"/>
            </a:srgb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MIPS 24μm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780755" y="2530475"/>
            <a:ext cx="810213" cy="369332"/>
          </a:xfrm>
          <a:prstGeom prst="rect">
            <a:avLst/>
          </a:prstGeom>
          <a:solidFill>
            <a:srgbClr val="FFFFFF">
              <a:alpha val="53000"/>
            </a:srgb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r-band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903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05-14 at 10.56.5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5781" y="521853"/>
            <a:ext cx="1833250" cy="1828800"/>
          </a:xfrm>
          <a:prstGeom prst="rect">
            <a:avLst/>
          </a:prstGeom>
        </p:spPr>
      </p:pic>
      <p:pic>
        <p:nvPicPr>
          <p:cNvPr id="6" name="Picture 5" descr="Screen Shot 2015-05-14 at 10.56.17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0635" y="521853"/>
            <a:ext cx="1833250" cy="1828800"/>
          </a:xfrm>
          <a:prstGeom prst="rect">
            <a:avLst/>
          </a:prstGeom>
        </p:spPr>
      </p:pic>
      <p:pic>
        <p:nvPicPr>
          <p:cNvPr id="8" name="Picture 7" descr="Screen Shot 2015-05-14 at 11.01.28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9286" y="2433512"/>
            <a:ext cx="1833937" cy="1828800"/>
          </a:xfrm>
          <a:prstGeom prst="rect">
            <a:avLst/>
          </a:prstGeom>
        </p:spPr>
      </p:pic>
      <p:pic>
        <p:nvPicPr>
          <p:cNvPr id="10" name="Picture 9" descr="Screen Shot 2015-05-14 at 11.02.11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5781" y="2433512"/>
            <a:ext cx="1849464" cy="1828800"/>
          </a:xfrm>
          <a:prstGeom prst="rect">
            <a:avLst/>
          </a:prstGeom>
        </p:spPr>
      </p:pic>
      <p:pic>
        <p:nvPicPr>
          <p:cNvPr id="13" name="Picture 12" descr="Screen Shot 2015-05-14 at 11.05.13 A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234" y="2438400"/>
            <a:ext cx="1844386" cy="1828800"/>
          </a:xfrm>
          <a:prstGeom prst="rect">
            <a:avLst/>
          </a:prstGeom>
        </p:spPr>
      </p:pic>
      <p:pic>
        <p:nvPicPr>
          <p:cNvPr id="14" name="Picture 13" descr="Screen Shot 2015-05-14 at 11.05.40 AM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234" y="521853"/>
            <a:ext cx="1833260" cy="18288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270635" y="511823"/>
            <a:ext cx="1264439" cy="369332"/>
          </a:xfrm>
          <a:prstGeom prst="rect">
            <a:avLst/>
          </a:prstGeom>
          <a:solidFill>
            <a:srgbClr val="FFFFFF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WISE 12μm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259286" y="2438400"/>
            <a:ext cx="1262973" cy="369332"/>
          </a:xfrm>
          <a:prstGeom prst="rect">
            <a:avLst/>
          </a:prstGeom>
          <a:solidFill>
            <a:srgbClr val="FFFFFF">
              <a:alpha val="53000"/>
            </a:srgb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MIPS 24μm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215838" y="521853"/>
            <a:ext cx="1390337" cy="369332"/>
          </a:xfrm>
          <a:prstGeom prst="rect">
            <a:avLst/>
          </a:prstGeom>
          <a:solidFill>
            <a:srgbClr val="FFFFFF">
              <a:alpha val="55000"/>
            </a:srgb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Model 12μm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165781" y="521853"/>
            <a:ext cx="1571689" cy="369332"/>
          </a:xfrm>
          <a:prstGeom prst="rect">
            <a:avLst/>
          </a:prstGeom>
          <a:solidFill>
            <a:schemeClr val="bg1">
              <a:alpha val="53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Residual 12μm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220234" y="2449781"/>
            <a:ext cx="1390337" cy="369332"/>
          </a:xfrm>
          <a:prstGeom prst="rect">
            <a:avLst/>
          </a:prstGeom>
          <a:solidFill>
            <a:srgbClr val="FFFFFF">
              <a:alpha val="49000"/>
            </a:srgb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Model 24μm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165781" y="2439638"/>
            <a:ext cx="1571689" cy="369332"/>
          </a:xfrm>
          <a:prstGeom prst="rect">
            <a:avLst/>
          </a:prstGeom>
          <a:solidFill>
            <a:srgbClr val="FFFFFF">
              <a:alpha val="49000"/>
            </a:srgb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Residual 24μm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215838" y="3966627"/>
            <a:ext cx="1837867" cy="307777"/>
          </a:xfrm>
          <a:prstGeom prst="rect">
            <a:avLst/>
          </a:prstGeom>
          <a:solidFill>
            <a:srgbClr val="FFFFFF">
              <a:alpha val="52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n= 0.7; R</a:t>
            </a:r>
            <a:r>
              <a:rPr lang="en-US" sz="1400" baseline="-25000" dirty="0" smtClean="0"/>
              <a:t>e</a:t>
            </a:r>
            <a:r>
              <a:rPr lang="en-US" sz="1400" dirty="0" smtClean="0"/>
              <a:t> = 10.3”±1.4” 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5215838" y="2042876"/>
            <a:ext cx="1837867" cy="307777"/>
          </a:xfrm>
          <a:prstGeom prst="rect">
            <a:avLst/>
          </a:prstGeom>
          <a:solidFill>
            <a:srgbClr val="FFFFFF">
              <a:alpha val="51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n= 0.6; R</a:t>
            </a:r>
            <a:r>
              <a:rPr lang="en-US" sz="1400" baseline="-25000" dirty="0" smtClean="0"/>
              <a:t>e</a:t>
            </a:r>
            <a:r>
              <a:rPr lang="en-US" sz="1400" dirty="0" smtClean="0"/>
              <a:t> = 12.0”±1.5” </a:t>
            </a:r>
            <a:endParaRPr lang="en-US" sz="1400" dirty="0"/>
          </a:p>
        </p:txBody>
      </p:sp>
      <p:pic>
        <p:nvPicPr>
          <p:cNvPr id="23" name="Picture 22" descr="Screen Shot 2015-05-14 at 11.18.05 AM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905" y="972154"/>
            <a:ext cx="2857500" cy="289560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310576" y="3541349"/>
            <a:ext cx="2061761" cy="307777"/>
          </a:xfrm>
          <a:prstGeom prst="rect">
            <a:avLst/>
          </a:prstGeom>
          <a:solidFill>
            <a:srgbClr val="FFFFFF">
              <a:alpha val="59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r-band:  n= 1.3; R</a:t>
            </a:r>
            <a:r>
              <a:rPr lang="en-US" sz="1400" baseline="-25000" dirty="0" smtClean="0"/>
              <a:t>e</a:t>
            </a:r>
            <a:r>
              <a:rPr lang="en-US" sz="1400" dirty="0" smtClean="0"/>
              <a:t> = 10.9” 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297905" y="985698"/>
            <a:ext cx="2899427" cy="369332"/>
          </a:xfrm>
          <a:prstGeom prst="rect">
            <a:avLst/>
          </a:prstGeom>
          <a:solidFill>
            <a:srgbClr val="FFFFFF">
              <a:alpha val="59000"/>
            </a:srgb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SDSS image        NSA-113482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180534" y="2041387"/>
            <a:ext cx="864472" cy="307777"/>
          </a:xfrm>
          <a:prstGeom prst="rect">
            <a:avLst/>
          </a:prstGeom>
          <a:solidFill>
            <a:srgbClr val="FFFFFF">
              <a:alpha val="51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χ</a:t>
            </a:r>
            <a:r>
              <a:rPr lang="en-US" sz="1400" baseline="30000" dirty="0" smtClean="0"/>
              <a:t>2</a:t>
            </a:r>
            <a:r>
              <a:rPr lang="en-US" sz="1400" baseline="-25000" dirty="0" smtClean="0"/>
              <a:t>ν</a:t>
            </a:r>
            <a:r>
              <a:rPr lang="en-US" sz="1400" dirty="0" smtClean="0"/>
              <a:t> = 1.26</a:t>
            </a:r>
            <a:r>
              <a:rPr lang="en-US" sz="1400" baseline="-25000" dirty="0" smtClean="0"/>
              <a:t> </a:t>
            </a:r>
            <a:endParaRPr lang="en-US" sz="1400" baseline="-25000" dirty="0"/>
          </a:p>
        </p:txBody>
      </p:sp>
      <p:sp>
        <p:nvSpPr>
          <p:cNvPr id="27" name="TextBox 26"/>
          <p:cNvSpPr txBox="1"/>
          <p:nvPr/>
        </p:nvSpPr>
        <p:spPr>
          <a:xfrm>
            <a:off x="7180534" y="3959423"/>
            <a:ext cx="864472" cy="307777"/>
          </a:xfrm>
          <a:prstGeom prst="rect">
            <a:avLst/>
          </a:prstGeom>
          <a:solidFill>
            <a:srgbClr val="FFFFFF">
              <a:alpha val="51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χ</a:t>
            </a:r>
            <a:r>
              <a:rPr lang="en-US" sz="1400" baseline="30000" dirty="0" smtClean="0"/>
              <a:t>2</a:t>
            </a:r>
            <a:r>
              <a:rPr lang="en-US" sz="1400" baseline="-25000" dirty="0" smtClean="0"/>
              <a:t>ν</a:t>
            </a:r>
            <a:r>
              <a:rPr lang="en-US" sz="1400" dirty="0" smtClean="0"/>
              <a:t> = 1.39</a:t>
            </a:r>
            <a:r>
              <a:rPr lang="en-US" sz="1400" baseline="-25000" dirty="0" smtClean="0"/>
              <a:t> </a:t>
            </a:r>
            <a:endParaRPr lang="en-US" sz="1400" baseline="-25000" dirty="0"/>
          </a:p>
        </p:txBody>
      </p:sp>
      <p:pic>
        <p:nvPicPr>
          <p:cNvPr id="28" name="Picture 27" descr="Screen Shot 2015-05-14 at 2.45.00 PM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706" y="4430965"/>
            <a:ext cx="1845325" cy="1828800"/>
          </a:xfrm>
          <a:prstGeom prst="rect">
            <a:avLst/>
          </a:prstGeom>
        </p:spPr>
      </p:pic>
      <p:pic>
        <p:nvPicPr>
          <p:cNvPr id="29" name="Picture 28" descr="Screen Shot 2015-05-14 at 2.44.53 PM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633" y="4430965"/>
            <a:ext cx="1834275" cy="1828800"/>
          </a:xfrm>
          <a:prstGeom prst="rect">
            <a:avLst/>
          </a:prstGeom>
        </p:spPr>
      </p:pic>
      <p:pic>
        <p:nvPicPr>
          <p:cNvPr id="30" name="Picture 29" descr="Screen Shot 2015-05-14 at 2.44.46 PM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673" y="4430965"/>
            <a:ext cx="1834275" cy="1828800"/>
          </a:xfrm>
          <a:prstGeom prst="rect">
            <a:avLst/>
          </a:prstGeom>
        </p:spPr>
      </p:pic>
      <p:pic>
        <p:nvPicPr>
          <p:cNvPr id="31" name="Picture 30" descr="Screen Shot 2015-05-14 at 2.44.35 PM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909" y="4430965"/>
            <a:ext cx="1839817" cy="1828800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1281909" y="4448520"/>
            <a:ext cx="1322710" cy="369332"/>
          </a:xfrm>
          <a:prstGeom prst="rect">
            <a:avLst/>
          </a:prstGeom>
          <a:solidFill>
            <a:srgbClr val="FFFFFF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WISE 3.4μm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273814" y="4452707"/>
            <a:ext cx="1322710" cy="369332"/>
          </a:xfrm>
          <a:prstGeom prst="rect">
            <a:avLst/>
          </a:prstGeom>
          <a:solidFill>
            <a:srgbClr val="FFFFFF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WISE 4.6μm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196633" y="4448520"/>
            <a:ext cx="1264439" cy="369332"/>
          </a:xfrm>
          <a:prstGeom prst="rect">
            <a:avLst/>
          </a:prstGeom>
          <a:solidFill>
            <a:srgbClr val="FFFFFF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WISE 12μm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180534" y="4427400"/>
            <a:ext cx="1264439" cy="369332"/>
          </a:xfrm>
          <a:prstGeom prst="rect">
            <a:avLst/>
          </a:prstGeom>
          <a:solidFill>
            <a:srgbClr val="FFFFFF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WISE 22μm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536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5-05-14 at 2.45.0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962" y="166438"/>
            <a:ext cx="1845325" cy="1828800"/>
          </a:xfrm>
          <a:prstGeom prst="rect">
            <a:avLst/>
          </a:prstGeom>
        </p:spPr>
      </p:pic>
      <p:pic>
        <p:nvPicPr>
          <p:cNvPr id="3" name="Picture 2" descr="Screen Shot 2015-05-14 at 2.44.5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1889" y="166438"/>
            <a:ext cx="1834275" cy="1828800"/>
          </a:xfrm>
          <a:prstGeom prst="rect">
            <a:avLst/>
          </a:prstGeom>
        </p:spPr>
      </p:pic>
      <p:pic>
        <p:nvPicPr>
          <p:cNvPr id="4" name="Picture 3" descr="Screen Shot 2015-05-14 at 2.44.46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929" y="166438"/>
            <a:ext cx="1834275" cy="1828800"/>
          </a:xfrm>
          <a:prstGeom prst="rect">
            <a:avLst/>
          </a:prstGeom>
        </p:spPr>
      </p:pic>
      <p:pic>
        <p:nvPicPr>
          <p:cNvPr id="5" name="Picture 4" descr="Screen Shot 2015-05-14 at 2.44.35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65" y="166438"/>
            <a:ext cx="1839817" cy="1828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17165" y="179390"/>
            <a:ext cx="1322710" cy="369332"/>
          </a:xfrm>
          <a:prstGeom prst="rect">
            <a:avLst/>
          </a:prstGeom>
          <a:solidFill>
            <a:srgbClr val="FFFFFF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WISE 3.4μm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709070" y="183577"/>
            <a:ext cx="1322710" cy="369332"/>
          </a:xfrm>
          <a:prstGeom prst="rect">
            <a:avLst/>
          </a:prstGeom>
          <a:solidFill>
            <a:srgbClr val="FFFFFF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WISE 4.6μm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31889" y="179390"/>
            <a:ext cx="1264439" cy="369332"/>
          </a:xfrm>
          <a:prstGeom prst="rect">
            <a:avLst/>
          </a:prstGeom>
          <a:solidFill>
            <a:srgbClr val="FFFFFF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WISE 12μm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615790" y="158270"/>
            <a:ext cx="1264439" cy="369332"/>
          </a:xfrm>
          <a:prstGeom prst="rect">
            <a:avLst/>
          </a:prstGeom>
          <a:solidFill>
            <a:srgbClr val="FFFFFF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WISE 22μm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662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Screen Shot 2015-05-14 at 8.56.2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4564" y="2125012"/>
            <a:ext cx="1828800" cy="1828800"/>
          </a:xfrm>
          <a:prstGeom prst="rect">
            <a:avLst/>
          </a:prstGeom>
        </p:spPr>
      </p:pic>
      <p:pic>
        <p:nvPicPr>
          <p:cNvPr id="2" name="Picture 1" descr="Screen Shot 2015-05-14 at 8.40.2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336" y="165100"/>
            <a:ext cx="1833014" cy="1828800"/>
          </a:xfrm>
          <a:prstGeom prst="rect">
            <a:avLst/>
          </a:prstGeom>
        </p:spPr>
      </p:pic>
      <p:pic>
        <p:nvPicPr>
          <p:cNvPr id="3" name="Picture 2" descr="Screen Shot 2015-05-14 at 8.40.29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3747" y="165100"/>
            <a:ext cx="1833014" cy="1828800"/>
          </a:xfrm>
          <a:prstGeom prst="rect">
            <a:avLst/>
          </a:prstGeom>
        </p:spPr>
      </p:pic>
      <p:pic>
        <p:nvPicPr>
          <p:cNvPr id="4" name="Picture 3" descr="Screen Shot 2015-05-14 at 8.40.40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6136" y="165100"/>
            <a:ext cx="1837228" cy="1828800"/>
          </a:xfrm>
          <a:prstGeom prst="rect">
            <a:avLst/>
          </a:prstGeom>
        </p:spPr>
      </p:pic>
      <p:pic>
        <p:nvPicPr>
          <p:cNvPr id="5" name="Picture 4" descr="Screen Shot 2015-05-14 at 8.40.50 P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1700" y="149225"/>
            <a:ext cx="1816188" cy="1828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89075" y="162177"/>
            <a:ext cx="1322710" cy="369332"/>
          </a:xfrm>
          <a:prstGeom prst="rect">
            <a:avLst/>
          </a:prstGeom>
          <a:solidFill>
            <a:srgbClr val="FFFFFF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WISE 3.4μm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44875" y="166364"/>
            <a:ext cx="1322710" cy="369332"/>
          </a:xfrm>
          <a:prstGeom prst="rect">
            <a:avLst/>
          </a:prstGeom>
          <a:solidFill>
            <a:srgbClr val="FFFFFF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WISE 4.6μm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52011" y="162177"/>
            <a:ext cx="1264439" cy="369332"/>
          </a:xfrm>
          <a:prstGeom prst="rect">
            <a:avLst/>
          </a:prstGeom>
          <a:solidFill>
            <a:srgbClr val="FFFFFF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WISE 12μm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251700" y="141057"/>
            <a:ext cx="1264439" cy="369332"/>
          </a:xfrm>
          <a:prstGeom prst="rect">
            <a:avLst/>
          </a:prstGeom>
          <a:solidFill>
            <a:srgbClr val="FFFFFF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WISE 22μm</a:t>
            </a:r>
            <a:endParaRPr lang="en-US" dirty="0"/>
          </a:p>
        </p:txBody>
      </p:sp>
      <p:pic>
        <p:nvPicPr>
          <p:cNvPr id="10" name="Picture 9" descr="Screen Shot 2015-05-14 at 8.45.01 PM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336" y="2137712"/>
            <a:ext cx="3742425" cy="3585556"/>
          </a:xfrm>
          <a:prstGeom prst="rect">
            <a:avLst/>
          </a:prstGeom>
        </p:spPr>
      </p:pic>
      <p:pic>
        <p:nvPicPr>
          <p:cNvPr id="11" name="Picture 10" descr="Screen Shot 2015-05-14 at 8.47.27 PM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162" y="3964318"/>
            <a:ext cx="1823803" cy="1828800"/>
          </a:xfrm>
          <a:prstGeom prst="rect">
            <a:avLst/>
          </a:prstGeom>
        </p:spPr>
      </p:pic>
      <p:pic>
        <p:nvPicPr>
          <p:cNvPr id="12" name="Picture 11" descr="Screen Shot 2015-05-14 at 8.47.15 PM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3356" y="2125012"/>
            <a:ext cx="1828800" cy="18288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531693" y="2178274"/>
            <a:ext cx="3172392" cy="369332"/>
          </a:xfrm>
          <a:prstGeom prst="rect">
            <a:avLst/>
          </a:prstGeom>
          <a:solidFill>
            <a:srgbClr val="FFFFFF">
              <a:alpha val="59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SDSS image                 NSA-18266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375348" y="2131216"/>
            <a:ext cx="1262973" cy="369332"/>
          </a:xfrm>
          <a:prstGeom prst="rect">
            <a:avLst/>
          </a:prstGeom>
          <a:solidFill>
            <a:srgbClr val="FFFFFF">
              <a:alpha val="53000"/>
            </a:srgb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MIPS 24μm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268265" y="2125012"/>
            <a:ext cx="1390337" cy="369332"/>
          </a:xfrm>
          <a:prstGeom prst="rect">
            <a:avLst/>
          </a:prstGeom>
          <a:solidFill>
            <a:srgbClr val="FFFFFF">
              <a:alpha val="49000"/>
            </a:srgb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Model 24μm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274162" y="3978050"/>
            <a:ext cx="1571689" cy="369332"/>
          </a:xfrm>
          <a:prstGeom prst="rect">
            <a:avLst/>
          </a:prstGeom>
          <a:solidFill>
            <a:srgbClr val="FFFFFF">
              <a:alpha val="49000"/>
            </a:srgb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Residual 24μm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785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ll_sizesfr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2" t="5924" r="59622" b="64561"/>
          <a:stretch/>
        </p:blipFill>
        <p:spPr>
          <a:xfrm>
            <a:off x="749486" y="473666"/>
            <a:ext cx="3409764" cy="3070415"/>
          </a:xfrm>
          <a:prstGeom prst="rect">
            <a:avLst/>
          </a:prstGeom>
        </p:spPr>
      </p:pic>
      <p:pic>
        <p:nvPicPr>
          <p:cNvPr id="8" name="Picture 7" descr="all_sizesfr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2" t="59052" r="59675" b="8709"/>
          <a:stretch/>
        </p:blipFill>
        <p:spPr>
          <a:xfrm>
            <a:off x="656318" y="3418219"/>
            <a:ext cx="3502932" cy="336358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108581" y="473666"/>
            <a:ext cx="2850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ramond"/>
                <a:cs typeface="Garamond"/>
              </a:rPr>
              <a:t>Local Cluster Survey Galaxies</a:t>
            </a:r>
            <a:endParaRPr lang="en-US" dirty="0">
              <a:latin typeface="Garamond"/>
              <a:cs typeface="Garamond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02767" y="473666"/>
            <a:ext cx="331612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ramond"/>
                <a:cs typeface="Garamond"/>
              </a:rPr>
              <a:t>Semi-analytic Models of Xie+2016 </a:t>
            </a:r>
            <a:endParaRPr lang="en-US" dirty="0">
              <a:latin typeface="Garamond"/>
              <a:cs typeface="Garamond"/>
            </a:endParaRPr>
          </a:p>
        </p:txBody>
      </p:sp>
      <p:pic>
        <p:nvPicPr>
          <p:cNvPr id="14" name="Picture 13" descr="size_stellarmas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93" r="6450" b="3945"/>
          <a:stretch/>
        </p:blipFill>
        <p:spPr>
          <a:xfrm>
            <a:off x="4415038" y="803005"/>
            <a:ext cx="3570311" cy="590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645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457201" y="2042160"/>
            <a:ext cx="3413453" cy="3657600"/>
            <a:chOff x="172720" y="223520"/>
            <a:chExt cx="2996253" cy="3210560"/>
          </a:xfrm>
        </p:grpSpPr>
        <p:pic>
          <p:nvPicPr>
            <p:cNvPr id="2" name="Picture 1" descr="J132256.47+281859.1.jp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741" t="26667" r="27703" b="26518"/>
            <a:stretch/>
          </p:blipFill>
          <p:spPr>
            <a:xfrm>
              <a:off x="172720" y="223520"/>
              <a:ext cx="2987040" cy="3210560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177800" y="228600"/>
              <a:ext cx="2991173" cy="369332"/>
            </a:xfrm>
            <a:prstGeom prst="rect">
              <a:avLst/>
            </a:prstGeom>
            <a:solidFill>
              <a:srgbClr val="FFFFFF">
                <a:alpha val="59000"/>
              </a:srgb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SDSS image        </a:t>
              </a:r>
              <a:r>
                <a:rPr lang="en-US" dirty="0" smtClean="0"/>
                <a:t>     NSA-88353</a:t>
              </a:r>
              <a:endParaRPr lang="en-US" dirty="0"/>
            </a:p>
          </p:txBody>
        </p:sp>
      </p:grpSp>
      <p:pic>
        <p:nvPicPr>
          <p:cNvPr id="5" name="Picture 4" descr="Screen Shot 2016-11-07 at 7.42.2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4036" y="3870960"/>
            <a:ext cx="1823975" cy="1828800"/>
          </a:xfrm>
          <a:prstGeom prst="rect">
            <a:avLst/>
          </a:prstGeom>
        </p:spPr>
      </p:pic>
      <p:pic>
        <p:nvPicPr>
          <p:cNvPr id="6" name="Picture 5" descr="Screen Shot 2016-11-07 at 7.42.08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396" y="3870960"/>
            <a:ext cx="1828800" cy="1828800"/>
          </a:xfrm>
          <a:prstGeom prst="rect">
            <a:avLst/>
          </a:prstGeom>
        </p:spPr>
      </p:pic>
      <p:pic>
        <p:nvPicPr>
          <p:cNvPr id="7" name="Picture 6" descr="Screen Shot 2016-11-07 at 7.41.52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876" y="2052320"/>
            <a:ext cx="1833651" cy="1828800"/>
          </a:xfrm>
          <a:prstGeom prst="rect">
            <a:avLst/>
          </a:prstGeom>
        </p:spPr>
      </p:pic>
      <p:pic>
        <p:nvPicPr>
          <p:cNvPr id="8" name="Picture 7" descr="Screen Shot 2016-11-07 at 7.41.39 P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720" y="2052320"/>
            <a:ext cx="1828800" cy="18288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106230" y="2057724"/>
            <a:ext cx="1322710" cy="369332"/>
          </a:xfrm>
          <a:prstGeom prst="rect">
            <a:avLst/>
          </a:prstGeom>
          <a:solidFill>
            <a:srgbClr val="FFFFFF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WISE 3.4μm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944706" y="2042160"/>
            <a:ext cx="1322710" cy="369332"/>
          </a:xfrm>
          <a:prstGeom prst="rect">
            <a:avLst/>
          </a:prstGeom>
          <a:solidFill>
            <a:srgbClr val="FFFFFF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WISE 4.6μm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163286" y="3886524"/>
            <a:ext cx="1264439" cy="369332"/>
          </a:xfrm>
          <a:prstGeom prst="rect">
            <a:avLst/>
          </a:prstGeom>
          <a:solidFill>
            <a:srgbClr val="FFFFFF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WISE 12μm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987261" y="3870960"/>
            <a:ext cx="1264439" cy="369332"/>
          </a:xfrm>
          <a:prstGeom prst="rect">
            <a:avLst/>
          </a:prstGeom>
          <a:solidFill>
            <a:srgbClr val="FFFFFF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WISE 22μm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299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4678</TotalTime>
  <Words>228</Words>
  <Application>Microsoft Macintosh PowerPoint</Application>
  <PresentationFormat>On-screen Show (4:3)</PresentationFormat>
  <Paragraphs>68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Siena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Rose Finn</dc:creator>
  <cp:lastModifiedBy>Rose Finn</cp:lastModifiedBy>
  <cp:revision>41</cp:revision>
  <dcterms:created xsi:type="dcterms:W3CDTF">2015-05-14T14:59:15Z</dcterms:created>
  <dcterms:modified xsi:type="dcterms:W3CDTF">2016-11-08T00:47:42Z</dcterms:modified>
</cp:coreProperties>
</file>