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DE155-08C2-4BB5-9313-2B10490C0D30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C11A054C-37E5-4EA4-89E0-3C01A704B493}">
      <dgm:prSet phldrT="[Text]"/>
      <dgm:spPr/>
      <dgm:t>
        <a:bodyPr/>
        <a:lstStyle/>
        <a:p>
          <a:pPr algn="ctr"/>
          <a:r>
            <a:rPr lang="en-US" b="1" dirty="0"/>
            <a:t>Available Data</a:t>
          </a:r>
        </a:p>
        <a:p>
          <a:pPr algn="ctr"/>
          <a:endParaRPr lang="en-US" b="1" dirty="0"/>
        </a:p>
        <a:p>
          <a:pPr algn="ctr"/>
          <a:r>
            <a:rPr lang="en-US" u="sng" dirty="0"/>
            <a:t>Current and Historic Data</a:t>
          </a:r>
          <a:r>
            <a:rPr lang="en-US" dirty="0"/>
            <a:t>:</a:t>
          </a:r>
        </a:p>
        <a:p>
          <a:pPr algn="ctr"/>
          <a:r>
            <a:rPr lang="en-US" dirty="0"/>
            <a:t>- WWTP Flow</a:t>
          </a:r>
        </a:p>
        <a:p>
          <a:pPr algn="ctr"/>
          <a:r>
            <a:rPr lang="en-US" dirty="0"/>
            <a:t>- Temperature</a:t>
          </a:r>
        </a:p>
        <a:p>
          <a:pPr algn="ctr"/>
          <a:r>
            <a:rPr lang="en-US" dirty="0"/>
            <a:t>- Precipitation</a:t>
          </a:r>
        </a:p>
        <a:p>
          <a:pPr algn="ctr"/>
          <a:r>
            <a:rPr lang="en-US" dirty="0"/>
            <a:t>- River Flow</a:t>
          </a:r>
        </a:p>
        <a:p>
          <a:pPr algn="ctr"/>
          <a:endParaRPr lang="en-US" dirty="0"/>
        </a:p>
        <a:p>
          <a:pPr algn="ctr"/>
          <a:endParaRPr lang="en-US" dirty="0"/>
        </a:p>
        <a:p>
          <a:pPr algn="ctr"/>
          <a:r>
            <a:rPr lang="en-US" u="sng" dirty="0"/>
            <a:t>Future Predicted Data:</a:t>
          </a:r>
        </a:p>
        <a:p>
          <a:pPr algn="ctr"/>
          <a:r>
            <a:rPr lang="en-US" u="sng" dirty="0"/>
            <a:t>- Temperature</a:t>
          </a:r>
        </a:p>
        <a:p>
          <a:pPr algn="ctr"/>
          <a:r>
            <a:rPr lang="en-US" u="sng" dirty="0"/>
            <a:t>- Precipitation</a:t>
          </a:r>
        </a:p>
      </dgm:t>
    </dgm:pt>
    <dgm:pt modelId="{808AAD9E-A8C4-4E89-A177-79C5329A1E54}" type="parTrans" cxnId="{9F2D6833-E780-49BF-BCD8-F6F9B003ECDA}">
      <dgm:prSet/>
      <dgm:spPr/>
      <dgm:t>
        <a:bodyPr/>
        <a:lstStyle/>
        <a:p>
          <a:endParaRPr lang="en-US"/>
        </a:p>
      </dgm:t>
    </dgm:pt>
    <dgm:pt modelId="{73955652-2BBF-44B6-BAF2-724595C6CF20}" type="sibTrans" cxnId="{9F2D6833-E780-49BF-BCD8-F6F9B003ECDA}">
      <dgm:prSet/>
      <dgm:spPr/>
      <dgm:t>
        <a:bodyPr/>
        <a:lstStyle/>
        <a:p>
          <a:endParaRPr lang="en-US"/>
        </a:p>
      </dgm:t>
    </dgm:pt>
    <dgm:pt modelId="{923BFEAF-5720-42A9-945A-C5E50865F837}">
      <dgm:prSet phldrT="[Text]"/>
      <dgm:spPr/>
      <dgm:t>
        <a:bodyPr/>
        <a:lstStyle/>
        <a:p>
          <a:r>
            <a:rPr lang="en-US" dirty="0"/>
            <a:t>Machine Learning Model</a:t>
          </a:r>
        </a:p>
      </dgm:t>
    </dgm:pt>
    <dgm:pt modelId="{7335D6C3-F4A6-4251-960A-93025AA85B6A}" type="parTrans" cxnId="{E403F5A2-F62F-4B3B-8D41-E94F056AE507}">
      <dgm:prSet/>
      <dgm:spPr/>
      <dgm:t>
        <a:bodyPr/>
        <a:lstStyle/>
        <a:p>
          <a:endParaRPr lang="en-US"/>
        </a:p>
      </dgm:t>
    </dgm:pt>
    <dgm:pt modelId="{98105E56-DA7D-44A0-B7DB-6B94B7E367DE}" type="sibTrans" cxnId="{E403F5A2-F62F-4B3B-8D41-E94F056AE507}">
      <dgm:prSet/>
      <dgm:spPr/>
      <dgm:t>
        <a:bodyPr/>
        <a:lstStyle/>
        <a:p>
          <a:endParaRPr lang="en-US"/>
        </a:p>
      </dgm:t>
    </dgm:pt>
    <dgm:pt modelId="{C8A37C03-64F6-48C6-9AEC-636E0C11ABA5}">
      <dgm:prSet phldrT="[Text]"/>
      <dgm:spPr/>
      <dgm:t>
        <a:bodyPr/>
        <a:lstStyle/>
        <a:p>
          <a:r>
            <a:rPr lang="en-US" dirty="0"/>
            <a:t>Future Predicted WWTP Flows</a:t>
          </a:r>
        </a:p>
      </dgm:t>
    </dgm:pt>
    <dgm:pt modelId="{C3E07467-40FD-4A0B-A6F2-73378F34E37A}" type="parTrans" cxnId="{3F1A085C-618A-4047-8038-A2A677871173}">
      <dgm:prSet/>
      <dgm:spPr/>
      <dgm:t>
        <a:bodyPr/>
        <a:lstStyle/>
        <a:p>
          <a:endParaRPr lang="en-US"/>
        </a:p>
      </dgm:t>
    </dgm:pt>
    <dgm:pt modelId="{432E04E7-4D27-47E1-ACBC-97A248EA360F}" type="sibTrans" cxnId="{3F1A085C-618A-4047-8038-A2A677871173}">
      <dgm:prSet/>
      <dgm:spPr/>
      <dgm:t>
        <a:bodyPr/>
        <a:lstStyle/>
        <a:p>
          <a:endParaRPr lang="en-US"/>
        </a:p>
      </dgm:t>
    </dgm:pt>
    <dgm:pt modelId="{05A2E5DD-7569-4A3B-9057-DE0F7360C9F0}" type="pres">
      <dgm:prSet presAssocID="{EE5DE155-08C2-4BB5-9313-2B10490C0D30}" presName="Name0" presStyleCnt="0">
        <dgm:presLayoutVars>
          <dgm:dir/>
          <dgm:resizeHandles val="exact"/>
        </dgm:presLayoutVars>
      </dgm:prSet>
      <dgm:spPr/>
    </dgm:pt>
    <dgm:pt modelId="{4622AA05-B116-44FE-93A5-EF158B903482}" type="pres">
      <dgm:prSet presAssocID="{C11A054C-37E5-4EA4-89E0-3C01A704B493}" presName="node" presStyleLbl="node1" presStyleIdx="0" presStyleCnt="3" custScaleX="172203" custScaleY="154634">
        <dgm:presLayoutVars>
          <dgm:bulletEnabled val="1"/>
        </dgm:presLayoutVars>
      </dgm:prSet>
      <dgm:spPr/>
    </dgm:pt>
    <dgm:pt modelId="{33946CC6-DA50-40F1-8625-E939E45B78B9}" type="pres">
      <dgm:prSet presAssocID="{73955652-2BBF-44B6-BAF2-724595C6CF20}" presName="sibTrans" presStyleLbl="sibTrans2D1" presStyleIdx="0" presStyleCnt="2"/>
      <dgm:spPr/>
    </dgm:pt>
    <dgm:pt modelId="{4113444D-B798-44CD-AEFA-948E261F8CD0}" type="pres">
      <dgm:prSet presAssocID="{73955652-2BBF-44B6-BAF2-724595C6CF20}" presName="connectorText" presStyleLbl="sibTrans2D1" presStyleIdx="0" presStyleCnt="2"/>
      <dgm:spPr/>
    </dgm:pt>
    <dgm:pt modelId="{1AA06305-18C3-48B4-AF45-7756DC38DA34}" type="pres">
      <dgm:prSet presAssocID="{923BFEAF-5720-42A9-945A-C5E50865F837}" presName="node" presStyleLbl="node1" presStyleIdx="1" presStyleCnt="3" custScaleX="100296" custScaleY="45411" custLinFactNeighborY="0">
        <dgm:presLayoutVars>
          <dgm:bulletEnabled val="1"/>
        </dgm:presLayoutVars>
      </dgm:prSet>
      <dgm:spPr/>
    </dgm:pt>
    <dgm:pt modelId="{068DF15F-2283-426A-AF2A-3AE683A3EBB6}" type="pres">
      <dgm:prSet presAssocID="{98105E56-DA7D-44A0-B7DB-6B94B7E367DE}" presName="sibTrans" presStyleLbl="sibTrans2D1" presStyleIdx="1" presStyleCnt="2"/>
      <dgm:spPr/>
    </dgm:pt>
    <dgm:pt modelId="{78054109-B6BF-4211-ABBB-17F6ABCE890C}" type="pres">
      <dgm:prSet presAssocID="{98105E56-DA7D-44A0-B7DB-6B94B7E367DE}" presName="connectorText" presStyleLbl="sibTrans2D1" presStyleIdx="1" presStyleCnt="2"/>
      <dgm:spPr/>
    </dgm:pt>
    <dgm:pt modelId="{1E4AAA3F-E8F1-4843-A4BD-5549C38A9AE6}" type="pres">
      <dgm:prSet presAssocID="{C8A37C03-64F6-48C6-9AEC-636E0C11ABA5}" presName="node" presStyleLbl="node1" presStyleIdx="2" presStyleCnt="3" custScaleY="47693">
        <dgm:presLayoutVars>
          <dgm:bulletEnabled val="1"/>
        </dgm:presLayoutVars>
      </dgm:prSet>
      <dgm:spPr/>
    </dgm:pt>
  </dgm:ptLst>
  <dgm:cxnLst>
    <dgm:cxn modelId="{9F2D6833-E780-49BF-BCD8-F6F9B003ECDA}" srcId="{EE5DE155-08C2-4BB5-9313-2B10490C0D30}" destId="{C11A054C-37E5-4EA4-89E0-3C01A704B493}" srcOrd="0" destOrd="0" parTransId="{808AAD9E-A8C4-4E89-A177-79C5329A1E54}" sibTransId="{73955652-2BBF-44B6-BAF2-724595C6CF20}"/>
    <dgm:cxn modelId="{8ACD313D-DFD8-4083-9DD8-6BB80A9F31A8}" type="presOf" srcId="{98105E56-DA7D-44A0-B7DB-6B94B7E367DE}" destId="{78054109-B6BF-4211-ABBB-17F6ABCE890C}" srcOrd="1" destOrd="0" presId="urn:microsoft.com/office/officeart/2005/8/layout/process1"/>
    <dgm:cxn modelId="{3F1A085C-618A-4047-8038-A2A677871173}" srcId="{EE5DE155-08C2-4BB5-9313-2B10490C0D30}" destId="{C8A37C03-64F6-48C6-9AEC-636E0C11ABA5}" srcOrd="2" destOrd="0" parTransId="{C3E07467-40FD-4A0B-A6F2-73378F34E37A}" sibTransId="{432E04E7-4D27-47E1-ACBC-97A248EA360F}"/>
    <dgm:cxn modelId="{AFC8DE4E-7DF5-4421-A6E1-C6818250DF81}" type="presOf" srcId="{923BFEAF-5720-42A9-945A-C5E50865F837}" destId="{1AA06305-18C3-48B4-AF45-7756DC38DA34}" srcOrd="0" destOrd="0" presId="urn:microsoft.com/office/officeart/2005/8/layout/process1"/>
    <dgm:cxn modelId="{F75C2C93-85A1-4F6F-A612-440121924D5B}" type="presOf" srcId="{73955652-2BBF-44B6-BAF2-724595C6CF20}" destId="{4113444D-B798-44CD-AEFA-948E261F8CD0}" srcOrd="1" destOrd="0" presId="urn:microsoft.com/office/officeart/2005/8/layout/process1"/>
    <dgm:cxn modelId="{892CD598-FA26-4086-8B53-676A80112D93}" type="presOf" srcId="{EE5DE155-08C2-4BB5-9313-2B10490C0D30}" destId="{05A2E5DD-7569-4A3B-9057-DE0F7360C9F0}" srcOrd="0" destOrd="0" presId="urn:microsoft.com/office/officeart/2005/8/layout/process1"/>
    <dgm:cxn modelId="{E403F5A2-F62F-4B3B-8D41-E94F056AE507}" srcId="{EE5DE155-08C2-4BB5-9313-2B10490C0D30}" destId="{923BFEAF-5720-42A9-945A-C5E50865F837}" srcOrd="1" destOrd="0" parTransId="{7335D6C3-F4A6-4251-960A-93025AA85B6A}" sibTransId="{98105E56-DA7D-44A0-B7DB-6B94B7E367DE}"/>
    <dgm:cxn modelId="{7F29CCA5-54E8-40C9-9486-7DE61FBC3141}" type="presOf" srcId="{98105E56-DA7D-44A0-B7DB-6B94B7E367DE}" destId="{068DF15F-2283-426A-AF2A-3AE683A3EBB6}" srcOrd="0" destOrd="0" presId="urn:microsoft.com/office/officeart/2005/8/layout/process1"/>
    <dgm:cxn modelId="{9D80CDC4-75D2-4448-9F15-3B93776EC643}" type="presOf" srcId="{C8A37C03-64F6-48C6-9AEC-636E0C11ABA5}" destId="{1E4AAA3F-E8F1-4843-A4BD-5549C38A9AE6}" srcOrd="0" destOrd="0" presId="urn:microsoft.com/office/officeart/2005/8/layout/process1"/>
    <dgm:cxn modelId="{1FFF17D4-B26E-4A6D-803F-1FB0C9088A04}" type="presOf" srcId="{C11A054C-37E5-4EA4-89E0-3C01A704B493}" destId="{4622AA05-B116-44FE-93A5-EF158B903482}" srcOrd="0" destOrd="0" presId="urn:microsoft.com/office/officeart/2005/8/layout/process1"/>
    <dgm:cxn modelId="{A6B7A8DE-C4A6-4940-9C87-0D57C54CC24E}" type="presOf" srcId="{73955652-2BBF-44B6-BAF2-724595C6CF20}" destId="{33946CC6-DA50-40F1-8625-E939E45B78B9}" srcOrd="0" destOrd="0" presId="urn:microsoft.com/office/officeart/2005/8/layout/process1"/>
    <dgm:cxn modelId="{60E4595F-FCCA-4233-9019-6B5FDA7DACFE}" type="presParOf" srcId="{05A2E5DD-7569-4A3B-9057-DE0F7360C9F0}" destId="{4622AA05-B116-44FE-93A5-EF158B903482}" srcOrd="0" destOrd="0" presId="urn:microsoft.com/office/officeart/2005/8/layout/process1"/>
    <dgm:cxn modelId="{69C313AF-240F-4A00-B2DC-1D0EE2EBDB0D}" type="presParOf" srcId="{05A2E5DD-7569-4A3B-9057-DE0F7360C9F0}" destId="{33946CC6-DA50-40F1-8625-E939E45B78B9}" srcOrd="1" destOrd="0" presId="urn:microsoft.com/office/officeart/2005/8/layout/process1"/>
    <dgm:cxn modelId="{3752B005-7FBF-459E-B389-FDF7D02C81A9}" type="presParOf" srcId="{33946CC6-DA50-40F1-8625-E939E45B78B9}" destId="{4113444D-B798-44CD-AEFA-948E261F8CD0}" srcOrd="0" destOrd="0" presId="urn:microsoft.com/office/officeart/2005/8/layout/process1"/>
    <dgm:cxn modelId="{A66F4A53-16FF-40E3-A734-D02D9B7BA8BE}" type="presParOf" srcId="{05A2E5DD-7569-4A3B-9057-DE0F7360C9F0}" destId="{1AA06305-18C3-48B4-AF45-7756DC38DA34}" srcOrd="2" destOrd="0" presId="urn:microsoft.com/office/officeart/2005/8/layout/process1"/>
    <dgm:cxn modelId="{1F90A4C9-52F2-4719-A846-60EA93DDF48D}" type="presParOf" srcId="{05A2E5DD-7569-4A3B-9057-DE0F7360C9F0}" destId="{068DF15F-2283-426A-AF2A-3AE683A3EBB6}" srcOrd="3" destOrd="0" presId="urn:microsoft.com/office/officeart/2005/8/layout/process1"/>
    <dgm:cxn modelId="{D989F884-CC89-453E-85AA-44BA53C2F84D}" type="presParOf" srcId="{068DF15F-2283-426A-AF2A-3AE683A3EBB6}" destId="{78054109-B6BF-4211-ABBB-17F6ABCE890C}" srcOrd="0" destOrd="0" presId="urn:microsoft.com/office/officeart/2005/8/layout/process1"/>
    <dgm:cxn modelId="{AF8E8890-E5AB-4C06-B50C-7530C1897B88}" type="presParOf" srcId="{05A2E5DD-7569-4A3B-9057-DE0F7360C9F0}" destId="{1E4AAA3F-E8F1-4843-A4BD-5549C38A9AE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ABC4E0-042A-426F-BFD7-6E2369C0C9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037-4194-48F6-82BE-4D25E3CFDF78}">
      <dgm:prSet phldrT="[Text]" custT="1"/>
      <dgm:spPr/>
      <dgm:t>
        <a:bodyPr/>
        <a:lstStyle/>
        <a:p>
          <a:r>
            <a:rPr lang="en-US" sz="2400" dirty="0" err="1"/>
            <a:t>Wasterwater</a:t>
          </a:r>
          <a:r>
            <a:rPr lang="en-US" sz="2400" dirty="0"/>
            <a:t> Treatment Plant</a:t>
          </a:r>
        </a:p>
      </dgm:t>
    </dgm:pt>
    <dgm:pt modelId="{E86B1302-22F3-49BB-A6F3-5FDB66CD7AAF}" type="parTrans" cxnId="{A5D2354B-5292-4944-BF17-161DF67E6A65}">
      <dgm:prSet/>
      <dgm:spPr/>
      <dgm:t>
        <a:bodyPr/>
        <a:lstStyle/>
        <a:p>
          <a:endParaRPr lang="en-US"/>
        </a:p>
      </dgm:t>
    </dgm:pt>
    <dgm:pt modelId="{44358DC2-8E1E-4CFD-A21F-7DF4114A071B}" type="sibTrans" cxnId="{A5D2354B-5292-4944-BF17-161DF67E6A65}">
      <dgm:prSet/>
      <dgm:spPr/>
      <dgm:t>
        <a:bodyPr/>
        <a:lstStyle/>
        <a:p>
          <a:endParaRPr lang="en-US"/>
        </a:p>
      </dgm:t>
    </dgm:pt>
    <dgm:pt modelId="{69F5A9E1-1E50-498F-8889-0BFD0BB24C00}">
      <dgm:prSet phldrT="[Text]" custT="1"/>
      <dgm:spPr/>
      <dgm:t>
        <a:bodyPr/>
        <a:lstStyle/>
        <a:p>
          <a:r>
            <a:rPr lang="en-US" sz="2000" dirty="0"/>
            <a:t>WWTP Flow (Current and Historic)</a:t>
          </a:r>
        </a:p>
      </dgm:t>
    </dgm:pt>
    <dgm:pt modelId="{47844643-1080-4F51-945D-B5FDC29B7ABE}" type="parTrans" cxnId="{76503EB3-F471-45B0-A026-F12B7AF1ED02}">
      <dgm:prSet/>
      <dgm:spPr/>
      <dgm:t>
        <a:bodyPr/>
        <a:lstStyle/>
        <a:p>
          <a:endParaRPr lang="en-US"/>
        </a:p>
      </dgm:t>
    </dgm:pt>
    <dgm:pt modelId="{406BBB21-7E44-409C-A969-5C21BC7123FD}" type="sibTrans" cxnId="{76503EB3-F471-45B0-A026-F12B7AF1ED02}">
      <dgm:prSet/>
      <dgm:spPr/>
      <dgm:t>
        <a:bodyPr/>
        <a:lstStyle/>
        <a:p>
          <a:endParaRPr lang="en-US"/>
        </a:p>
      </dgm:t>
    </dgm:pt>
    <dgm:pt modelId="{AAE36FD9-0F34-4FDA-9842-76848E56F732}">
      <dgm:prSet phldrT="[Text]" custT="1"/>
      <dgm:spPr/>
      <dgm:t>
        <a:bodyPr/>
        <a:lstStyle/>
        <a:p>
          <a:r>
            <a:rPr lang="en-US" sz="2400" dirty="0"/>
            <a:t>US Geologic Survey </a:t>
          </a:r>
        </a:p>
      </dgm:t>
    </dgm:pt>
    <dgm:pt modelId="{3914EEDD-8D02-4C22-86AA-1D69E96D0A22}" type="parTrans" cxnId="{FF7A262B-D19B-4B52-B63C-029AE03F02DE}">
      <dgm:prSet/>
      <dgm:spPr/>
      <dgm:t>
        <a:bodyPr/>
        <a:lstStyle/>
        <a:p>
          <a:endParaRPr lang="en-US"/>
        </a:p>
      </dgm:t>
    </dgm:pt>
    <dgm:pt modelId="{643B8D7E-761E-43EA-BC7F-51965CBF7526}" type="sibTrans" cxnId="{FF7A262B-D19B-4B52-B63C-029AE03F02DE}">
      <dgm:prSet/>
      <dgm:spPr/>
      <dgm:t>
        <a:bodyPr/>
        <a:lstStyle/>
        <a:p>
          <a:endParaRPr lang="en-US"/>
        </a:p>
      </dgm:t>
    </dgm:pt>
    <dgm:pt modelId="{462D83B1-3F8D-4C0B-83E0-85210FF71196}">
      <dgm:prSet phldrT="[Text]" custT="1"/>
      <dgm:spPr/>
      <dgm:t>
        <a:bodyPr/>
        <a:lstStyle/>
        <a:p>
          <a:r>
            <a:rPr lang="en-US" sz="2000" dirty="0"/>
            <a:t>River Flow (Current and Historic)</a:t>
          </a:r>
        </a:p>
      </dgm:t>
    </dgm:pt>
    <dgm:pt modelId="{89E0626D-518A-4A7B-86F9-BECF645389F4}" type="parTrans" cxnId="{914945B0-1289-4634-9FDE-BB611CF361CA}">
      <dgm:prSet/>
      <dgm:spPr/>
      <dgm:t>
        <a:bodyPr/>
        <a:lstStyle/>
        <a:p>
          <a:endParaRPr lang="en-US"/>
        </a:p>
      </dgm:t>
    </dgm:pt>
    <dgm:pt modelId="{97F5AFBF-2FB7-4D13-B73D-FDA3237EB198}" type="sibTrans" cxnId="{914945B0-1289-4634-9FDE-BB611CF361CA}">
      <dgm:prSet/>
      <dgm:spPr/>
      <dgm:t>
        <a:bodyPr/>
        <a:lstStyle/>
        <a:p>
          <a:endParaRPr lang="en-US"/>
        </a:p>
      </dgm:t>
    </dgm:pt>
    <dgm:pt modelId="{0359A102-612E-4D3D-A868-995377CD8A48}">
      <dgm:prSet phldrT="[Text]" custT="1"/>
      <dgm:spPr/>
      <dgm:t>
        <a:bodyPr/>
        <a:lstStyle/>
        <a:p>
          <a:r>
            <a:rPr lang="en-US" sz="2000" dirty="0"/>
            <a:t>Precipitation (Current and Historic)</a:t>
          </a:r>
        </a:p>
      </dgm:t>
    </dgm:pt>
    <dgm:pt modelId="{67DC00B7-C45D-4ABC-A5BC-015AF6DE16AE}" type="parTrans" cxnId="{0743BC57-3059-4F9E-B88C-5BA73C21AEC6}">
      <dgm:prSet/>
      <dgm:spPr/>
      <dgm:t>
        <a:bodyPr/>
        <a:lstStyle/>
        <a:p>
          <a:endParaRPr lang="en-US"/>
        </a:p>
      </dgm:t>
    </dgm:pt>
    <dgm:pt modelId="{68948F53-A56E-4A1F-B853-FFAAA3CD863C}" type="sibTrans" cxnId="{0743BC57-3059-4F9E-B88C-5BA73C21AEC6}">
      <dgm:prSet/>
      <dgm:spPr/>
      <dgm:t>
        <a:bodyPr/>
        <a:lstStyle/>
        <a:p>
          <a:endParaRPr lang="en-US"/>
        </a:p>
      </dgm:t>
    </dgm:pt>
    <dgm:pt modelId="{2E57A139-0572-4AC5-A7A2-95BD50937006}">
      <dgm:prSet phldrT="[Text]" custT="1"/>
      <dgm:spPr/>
      <dgm:t>
        <a:bodyPr/>
        <a:lstStyle/>
        <a:p>
          <a:r>
            <a:rPr lang="en-US" sz="2400" dirty="0"/>
            <a:t>National Weather Service</a:t>
          </a:r>
        </a:p>
      </dgm:t>
    </dgm:pt>
    <dgm:pt modelId="{275815ED-E817-4010-AC52-1A3B855D83ED}" type="parTrans" cxnId="{F2F89AEB-476F-493E-A2D6-B157CEFE797C}">
      <dgm:prSet/>
      <dgm:spPr/>
      <dgm:t>
        <a:bodyPr/>
        <a:lstStyle/>
        <a:p>
          <a:endParaRPr lang="en-US"/>
        </a:p>
      </dgm:t>
    </dgm:pt>
    <dgm:pt modelId="{5F68EC3E-4A1F-421B-A49F-76B94BED091A}" type="sibTrans" cxnId="{F2F89AEB-476F-493E-A2D6-B157CEFE797C}">
      <dgm:prSet/>
      <dgm:spPr/>
      <dgm:t>
        <a:bodyPr/>
        <a:lstStyle/>
        <a:p>
          <a:endParaRPr lang="en-US"/>
        </a:p>
      </dgm:t>
    </dgm:pt>
    <dgm:pt modelId="{5F4A0DE0-ED34-4AF8-994B-3DF4928A8F22}">
      <dgm:prSet phldrT="[Text]" custT="1"/>
      <dgm:spPr/>
      <dgm:t>
        <a:bodyPr/>
        <a:lstStyle/>
        <a:p>
          <a:r>
            <a:rPr lang="en-US" sz="2000" dirty="0"/>
            <a:t>Temperature (Current and Historic)</a:t>
          </a:r>
        </a:p>
      </dgm:t>
    </dgm:pt>
    <dgm:pt modelId="{0E3496DE-826A-4306-85BC-7BB342CC044F}" type="parTrans" cxnId="{E13E5D7B-0627-465D-9E2B-62B49BCCF18D}">
      <dgm:prSet/>
      <dgm:spPr/>
      <dgm:t>
        <a:bodyPr/>
        <a:lstStyle/>
        <a:p>
          <a:endParaRPr lang="en-US"/>
        </a:p>
      </dgm:t>
    </dgm:pt>
    <dgm:pt modelId="{AED01598-02D8-40F1-8BB4-0238BD2950AD}" type="sibTrans" cxnId="{E13E5D7B-0627-465D-9E2B-62B49BCCF18D}">
      <dgm:prSet/>
      <dgm:spPr/>
      <dgm:t>
        <a:bodyPr/>
        <a:lstStyle/>
        <a:p>
          <a:endParaRPr lang="en-US"/>
        </a:p>
      </dgm:t>
    </dgm:pt>
    <dgm:pt modelId="{AECD8A0A-F4D7-424D-B8D3-345F8EDB8D6C}">
      <dgm:prSet phldrT="[Text]" custT="1"/>
      <dgm:spPr/>
      <dgm:t>
        <a:bodyPr/>
        <a:lstStyle/>
        <a:p>
          <a:r>
            <a:rPr lang="en-US" sz="2000" dirty="0"/>
            <a:t>Precipitation (Current and Historic)</a:t>
          </a:r>
        </a:p>
      </dgm:t>
    </dgm:pt>
    <dgm:pt modelId="{15266F34-A6BA-4D1F-8D0A-54FFD9D40BD7}" type="parTrans" cxnId="{9C3AB990-92D6-4FA9-8CD5-2F19FEC20946}">
      <dgm:prSet/>
      <dgm:spPr/>
      <dgm:t>
        <a:bodyPr/>
        <a:lstStyle/>
        <a:p>
          <a:endParaRPr lang="en-US"/>
        </a:p>
      </dgm:t>
    </dgm:pt>
    <dgm:pt modelId="{6663204D-550D-49A4-818D-D4052F162EE1}" type="sibTrans" cxnId="{9C3AB990-92D6-4FA9-8CD5-2F19FEC20946}">
      <dgm:prSet/>
      <dgm:spPr/>
      <dgm:t>
        <a:bodyPr/>
        <a:lstStyle/>
        <a:p>
          <a:endParaRPr lang="en-US"/>
        </a:p>
      </dgm:t>
    </dgm:pt>
    <dgm:pt modelId="{5ED7645D-65AF-4B2A-B765-50D0970D60AD}">
      <dgm:prSet phldrT="[Text]" custT="1"/>
      <dgm:spPr/>
      <dgm:t>
        <a:bodyPr/>
        <a:lstStyle/>
        <a:p>
          <a:r>
            <a:rPr lang="en-US" sz="2000" dirty="0">
              <a:solidFill>
                <a:srgbClr val="FF0000"/>
              </a:solidFill>
            </a:rPr>
            <a:t>Temperature (Forecasted)</a:t>
          </a:r>
        </a:p>
      </dgm:t>
    </dgm:pt>
    <dgm:pt modelId="{B31C274E-D0C4-41A4-BFA8-51AEFF8C4191}" type="parTrans" cxnId="{E0A12F6B-09E7-43B7-98F7-45F00AEA6ADF}">
      <dgm:prSet/>
      <dgm:spPr/>
      <dgm:t>
        <a:bodyPr/>
        <a:lstStyle/>
        <a:p>
          <a:endParaRPr lang="en-US"/>
        </a:p>
      </dgm:t>
    </dgm:pt>
    <dgm:pt modelId="{9A9E256A-4830-4A2E-82ED-D74573D421E6}" type="sibTrans" cxnId="{E0A12F6B-09E7-43B7-98F7-45F00AEA6ADF}">
      <dgm:prSet/>
      <dgm:spPr/>
      <dgm:t>
        <a:bodyPr/>
        <a:lstStyle/>
        <a:p>
          <a:endParaRPr lang="en-US"/>
        </a:p>
      </dgm:t>
    </dgm:pt>
    <dgm:pt modelId="{C0B93593-1792-4F55-98D3-C31FE54C13C7}">
      <dgm:prSet phldrT="[Text]" custT="1"/>
      <dgm:spPr/>
      <dgm:t>
        <a:bodyPr/>
        <a:lstStyle/>
        <a:p>
          <a:r>
            <a:rPr lang="en-US" sz="2000" dirty="0">
              <a:solidFill>
                <a:srgbClr val="FF0000"/>
              </a:solidFill>
            </a:rPr>
            <a:t>Precipitation (Forecasted)</a:t>
          </a:r>
        </a:p>
      </dgm:t>
    </dgm:pt>
    <dgm:pt modelId="{F76B10DD-AE11-4D12-8880-50724A3D8831}" type="parTrans" cxnId="{A9049DD5-AD70-493F-AB5E-4053B307A935}">
      <dgm:prSet/>
      <dgm:spPr/>
      <dgm:t>
        <a:bodyPr/>
        <a:lstStyle/>
        <a:p>
          <a:endParaRPr lang="en-US"/>
        </a:p>
      </dgm:t>
    </dgm:pt>
    <dgm:pt modelId="{0D708D89-C663-4DB1-81A0-C8736B193B52}" type="sibTrans" cxnId="{A9049DD5-AD70-493F-AB5E-4053B307A935}">
      <dgm:prSet/>
      <dgm:spPr/>
      <dgm:t>
        <a:bodyPr/>
        <a:lstStyle/>
        <a:p>
          <a:endParaRPr lang="en-US"/>
        </a:p>
      </dgm:t>
    </dgm:pt>
    <dgm:pt modelId="{BAD34F73-41DF-4DC1-B3AD-88278D8255E8}" type="pres">
      <dgm:prSet presAssocID="{73ABC4E0-042A-426F-BFD7-6E2369C0C9AD}" presName="linear" presStyleCnt="0">
        <dgm:presLayoutVars>
          <dgm:animLvl val="lvl"/>
          <dgm:resizeHandles val="exact"/>
        </dgm:presLayoutVars>
      </dgm:prSet>
      <dgm:spPr/>
    </dgm:pt>
    <dgm:pt modelId="{D59E2C9D-343D-4188-BE9C-618F141CCAEB}" type="pres">
      <dgm:prSet presAssocID="{B0933037-4194-48F6-82BE-4D25E3CFDF78}" presName="parentText" presStyleLbl="node1" presStyleIdx="0" presStyleCnt="3" custScaleY="47081" custLinFactNeighborX="-53190">
        <dgm:presLayoutVars>
          <dgm:chMax val="0"/>
          <dgm:bulletEnabled val="1"/>
        </dgm:presLayoutVars>
      </dgm:prSet>
      <dgm:spPr/>
    </dgm:pt>
    <dgm:pt modelId="{FADBE580-F8BD-47EE-9DD7-704DF1468F67}" type="pres">
      <dgm:prSet presAssocID="{B0933037-4194-48F6-82BE-4D25E3CFDF78}" presName="childText" presStyleLbl="revTx" presStyleIdx="0" presStyleCnt="3">
        <dgm:presLayoutVars>
          <dgm:bulletEnabled val="1"/>
        </dgm:presLayoutVars>
      </dgm:prSet>
      <dgm:spPr/>
    </dgm:pt>
    <dgm:pt modelId="{E9455909-0FE0-4C16-A1B6-70EBE13D29E0}" type="pres">
      <dgm:prSet presAssocID="{AAE36FD9-0F34-4FDA-9842-76848E56F732}" presName="parentText" presStyleLbl="node1" presStyleIdx="1" presStyleCnt="3" custScaleY="50290">
        <dgm:presLayoutVars>
          <dgm:chMax val="0"/>
          <dgm:bulletEnabled val="1"/>
        </dgm:presLayoutVars>
      </dgm:prSet>
      <dgm:spPr/>
    </dgm:pt>
    <dgm:pt modelId="{06D419EF-33EA-4425-8B29-83D06ACAE2B2}" type="pres">
      <dgm:prSet presAssocID="{AAE36FD9-0F34-4FDA-9842-76848E56F732}" presName="childText" presStyleLbl="revTx" presStyleIdx="1" presStyleCnt="3">
        <dgm:presLayoutVars>
          <dgm:bulletEnabled val="1"/>
        </dgm:presLayoutVars>
      </dgm:prSet>
      <dgm:spPr/>
    </dgm:pt>
    <dgm:pt modelId="{E5A12EBE-67CE-43CE-ABB5-08AABF5D7508}" type="pres">
      <dgm:prSet presAssocID="{2E57A139-0572-4AC5-A7A2-95BD50937006}" presName="parentText" presStyleLbl="node1" presStyleIdx="2" presStyleCnt="3" custScaleY="69205">
        <dgm:presLayoutVars>
          <dgm:chMax val="0"/>
          <dgm:bulletEnabled val="1"/>
        </dgm:presLayoutVars>
      </dgm:prSet>
      <dgm:spPr/>
    </dgm:pt>
    <dgm:pt modelId="{6E364A63-A5B9-4DF6-82CD-271B8381819D}" type="pres">
      <dgm:prSet presAssocID="{2E57A139-0572-4AC5-A7A2-95BD5093700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842E0A-BABF-4EF0-9AD7-891690169A08}" type="presOf" srcId="{5F4A0DE0-ED34-4AF8-994B-3DF4928A8F22}" destId="{6E364A63-A5B9-4DF6-82CD-271B8381819D}" srcOrd="0" destOrd="0" presId="urn:microsoft.com/office/officeart/2005/8/layout/vList2"/>
    <dgm:cxn modelId="{FF7A262B-D19B-4B52-B63C-029AE03F02DE}" srcId="{73ABC4E0-042A-426F-BFD7-6E2369C0C9AD}" destId="{AAE36FD9-0F34-4FDA-9842-76848E56F732}" srcOrd="1" destOrd="0" parTransId="{3914EEDD-8D02-4C22-86AA-1D69E96D0A22}" sibTransId="{643B8D7E-761E-43EA-BC7F-51965CBF7526}"/>
    <dgm:cxn modelId="{E0A12F6B-09E7-43B7-98F7-45F00AEA6ADF}" srcId="{2E57A139-0572-4AC5-A7A2-95BD50937006}" destId="{5ED7645D-65AF-4B2A-B765-50D0970D60AD}" srcOrd="1" destOrd="0" parTransId="{B31C274E-D0C4-41A4-BFA8-51AEFF8C4191}" sibTransId="{9A9E256A-4830-4A2E-82ED-D74573D421E6}"/>
    <dgm:cxn modelId="{A5D2354B-5292-4944-BF17-161DF67E6A65}" srcId="{73ABC4E0-042A-426F-BFD7-6E2369C0C9AD}" destId="{B0933037-4194-48F6-82BE-4D25E3CFDF78}" srcOrd="0" destOrd="0" parTransId="{E86B1302-22F3-49BB-A6F3-5FDB66CD7AAF}" sibTransId="{44358DC2-8E1E-4CFD-A21F-7DF4114A071B}"/>
    <dgm:cxn modelId="{A767684B-D4FD-4C3C-960C-9E593AD9A525}" type="presOf" srcId="{AAE36FD9-0F34-4FDA-9842-76848E56F732}" destId="{E9455909-0FE0-4C16-A1B6-70EBE13D29E0}" srcOrd="0" destOrd="0" presId="urn:microsoft.com/office/officeart/2005/8/layout/vList2"/>
    <dgm:cxn modelId="{F66A034F-8C61-4D2E-8E7A-94A1CC773D93}" type="presOf" srcId="{AECD8A0A-F4D7-424D-B8D3-345F8EDB8D6C}" destId="{6E364A63-A5B9-4DF6-82CD-271B8381819D}" srcOrd="0" destOrd="2" presId="urn:microsoft.com/office/officeart/2005/8/layout/vList2"/>
    <dgm:cxn modelId="{D5E2D150-3005-4148-902F-8CF9D7A35B8D}" type="presOf" srcId="{0359A102-612E-4D3D-A868-995377CD8A48}" destId="{FADBE580-F8BD-47EE-9DD7-704DF1468F67}" srcOrd="0" destOrd="1" presId="urn:microsoft.com/office/officeart/2005/8/layout/vList2"/>
    <dgm:cxn modelId="{B1A51951-0385-446C-AFAA-8A2D3F8C431F}" type="presOf" srcId="{462D83B1-3F8D-4C0B-83E0-85210FF71196}" destId="{06D419EF-33EA-4425-8B29-83D06ACAE2B2}" srcOrd="0" destOrd="0" presId="urn:microsoft.com/office/officeart/2005/8/layout/vList2"/>
    <dgm:cxn modelId="{438EED71-76FD-4E1C-94D2-64345E288CC6}" type="presOf" srcId="{C0B93593-1792-4F55-98D3-C31FE54C13C7}" destId="{6E364A63-A5B9-4DF6-82CD-271B8381819D}" srcOrd="0" destOrd="3" presId="urn:microsoft.com/office/officeart/2005/8/layout/vList2"/>
    <dgm:cxn modelId="{0743BC57-3059-4F9E-B88C-5BA73C21AEC6}" srcId="{B0933037-4194-48F6-82BE-4D25E3CFDF78}" destId="{0359A102-612E-4D3D-A868-995377CD8A48}" srcOrd="1" destOrd="0" parTransId="{67DC00B7-C45D-4ABC-A5BC-015AF6DE16AE}" sibTransId="{68948F53-A56E-4A1F-B853-FFAAA3CD863C}"/>
    <dgm:cxn modelId="{E13E5D7B-0627-465D-9E2B-62B49BCCF18D}" srcId="{2E57A139-0572-4AC5-A7A2-95BD50937006}" destId="{5F4A0DE0-ED34-4AF8-994B-3DF4928A8F22}" srcOrd="0" destOrd="0" parTransId="{0E3496DE-826A-4306-85BC-7BB342CC044F}" sibTransId="{AED01598-02D8-40F1-8BB4-0238BD2950AD}"/>
    <dgm:cxn modelId="{7C43E88A-939B-4145-94FB-279D8EBFD59C}" type="presOf" srcId="{5ED7645D-65AF-4B2A-B765-50D0970D60AD}" destId="{6E364A63-A5B9-4DF6-82CD-271B8381819D}" srcOrd="0" destOrd="1" presId="urn:microsoft.com/office/officeart/2005/8/layout/vList2"/>
    <dgm:cxn modelId="{48CE5B8F-812E-4195-8022-1354E9154EBB}" type="presOf" srcId="{73ABC4E0-042A-426F-BFD7-6E2369C0C9AD}" destId="{BAD34F73-41DF-4DC1-B3AD-88278D8255E8}" srcOrd="0" destOrd="0" presId="urn:microsoft.com/office/officeart/2005/8/layout/vList2"/>
    <dgm:cxn modelId="{9C3AB990-92D6-4FA9-8CD5-2F19FEC20946}" srcId="{2E57A139-0572-4AC5-A7A2-95BD50937006}" destId="{AECD8A0A-F4D7-424D-B8D3-345F8EDB8D6C}" srcOrd="2" destOrd="0" parTransId="{15266F34-A6BA-4D1F-8D0A-54FFD9D40BD7}" sibTransId="{6663204D-550D-49A4-818D-D4052F162EE1}"/>
    <dgm:cxn modelId="{914945B0-1289-4634-9FDE-BB611CF361CA}" srcId="{AAE36FD9-0F34-4FDA-9842-76848E56F732}" destId="{462D83B1-3F8D-4C0B-83E0-85210FF71196}" srcOrd="0" destOrd="0" parTransId="{89E0626D-518A-4A7B-86F9-BECF645389F4}" sibTransId="{97F5AFBF-2FB7-4D13-B73D-FDA3237EB198}"/>
    <dgm:cxn modelId="{76503EB3-F471-45B0-A026-F12B7AF1ED02}" srcId="{B0933037-4194-48F6-82BE-4D25E3CFDF78}" destId="{69F5A9E1-1E50-498F-8889-0BFD0BB24C00}" srcOrd="0" destOrd="0" parTransId="{47844643-1080-4F51-945D-B5FDC29B7ABE}" sibTransId="{406BBB21-7E44-409C-A969-5C21BC7123FD}"/>
    <dgm:cxn modelId="{41ABB0BE-3ED1-49F2-881C-931BD4898DAD}" type="presOf" srcId="{69F5A9E1-1E50-498F-8889-0BFD0BB24C00}" destId="{FADBE580-F8BD-47EE-9DD7-704DF1468F67}" srcOrd="0" destOrd="0" presId="urn:microsoft.com/office/officeart/2005/8/layout/vList2"/>
    <dgm:cxn modelId="{A9049DD5-AD70-493F-AB5E-4053B307A935}" srcId="{2E57A139-0572-4AC5-A7A2-95BD50937006}" destId="{C0B93593-1792-4F55-98D3-C31FE54C13C7}" srcOrd="3" destOrd="0" parTransId="{F76B10DD-AE11-4D12-8880-50724A3D8831}" sibTransId="{0D708D89-C663-4DB1-81A0-C8736B193B52}"/>
    <dgm:cxn modelId="{072335E9-5115-4815-9358-0A16DD5A2DE4}" type="presOf" srcId="{B0933037-4194-48F6-82BE-4D25E3CFDF78}" destId="{D59E2C9D-343D-4188-BE9C-618F141CCAEB}" srcOrd="0" destOrd="0" presId="urn:microsoft.com/office/officeart/2005/8/layout/vList2"/>
    <dgm:cxn modelId="{F2F89AEB-476F-493E-A2D6-B157CEFE797C}" srcId="{73ABC4E0-042A-426F-BFD7-6E2369C0C9AD}" destId="{2E57A139-0572-4AC5-A7A2-95BD50937006}" srcOrd="2" destOrd="0" parTransId="{275815ED-E817-4010-AC52-1A3B855D83ED}" sibTransId="{5F68EC3E-4A1F-421B-A49F-76B94BED091A}"/>
    <dgm:cxn modelId="{187761FB-81BD-47C1-83D3-3A98DD2C9A3A}" type="presOf" srcId="{2E57A139-0572-4AC5-A7A2-95BD50937006}" destId="{E5A12EBE-67CE-43CE-ABB5-08AABF5D7508}" srcOrd="0" destOrd="0" presId="urn:microsoft.com/office/officeart/2005/8/layout/vList2"/>
    <dgm:cxn modelId="{7CAAF10E-1C81-437C-91FE-1AAED521C78D}" type="presParOf" srcId="{BAD34F73-41DF-4DC1-B3AD-88278D8255E8}" destId="{D59E2C9D-343D-4188-BE9C-618F141CCAEB}" srcOrd="0" destOrd="0" presId="urn:microsoft.com/office/officeart/2005/8/layout/vList2"/>
    <dgm:cxn modelId="{D35AFF22-532D-4195-A801-478EA7BF3BC6}" type="presParOf" srcId="{BAD34F73-41DF-4DC1-B3AD-88278D8255E8}" destId="{FADBE580-F8BD-47EE-9DD7-704DF1468F67}" srcOrd="1" destOrd="0" presId="urn:microsoft.com/office/officeart/2005/8/layout/vList2"/>
    <dgm:cxn modelId="{B0AFA340-5A6D-4EB2-BC91-F0F0BC00D9C6}" type="presParOf" srcId="{BAD34F73-41DF-4DC1-B3AD-88278D8255E8}" destId="{E9455909-0FE0-4C16-A1B6-70EBE13D29E0}" srcOrd="2" destOrd="0" presId="urn:microsoft.com/office/officeart/2005/8/layout/vList2"/>
    <dgm:cxn modelId="{823E90A2-D435-467F-AF23-5332A50342FD}" type="presParOf" srcId="{BAD34F73-41DF-4DC1-B3AD-88278D8255E8}" destId="{06D419EF-33EA-4425-8B29-83D06ACAE2B2}" srcOrd="3" destOrd="0" presId="urn:microsoft.com/office/officeart/2005/8/layout/vList2"/>
    <dgm:cxn modelId="{4514E49F-9249-4F56-9E4A-7956530AC5FC}" type="presParOf" srcId="{BAD34F73-41DF-4DC1-B3AD-88278D8255E8}" destId="{E5A12EBE-67CE-43CE-ABB5-08AABF5D7508}" srcOrd="4" destOrd="0" presId="urn:microsoft.com/office/officeart/2005/8/layout/vList2"/>
    <dgm:cxn modelId="{A8CE3495-2EDE-4883-B6D2-1D712A18A7E8}" type="presParOf" srcId="{BAD34F73-41DF-4DC1-B3AD-88278D8255E8}" destId="{6E364A63-A5B9-4DF6-82CD-271B8381819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2AA05-B116-44FE-93A5-EF158B903482}">
      <dsp:nvSpPr>
        <dsp:cNvPr id="0" name=""/>
        <dsp:cNvSpPr/>
      </dsp:nvSpPr>
      <dsp:spPr>
        <a:xfrm>
          <a:off x="988" y="515972"/>
          <a:ext cx="3486117" cy="3991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Available Data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/>
            <a:t>Current and Historic Data</a:t>
          </a:r>
          <a:r>
            <a:rPr lang="en-US" sz="1500" kern="1200" dirty="0"/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WWTP Flow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Temperature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Precipitation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River Flow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/>
            <a:t>Future Predicted Data: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/>
            <a:t>- Temperature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/>
            <a:t>- Precipitation</a:t>
          </a:r>
        </a:p>
      </dsp:txBody>
      <dsp:txXfrm>
        <a:off x="103093" y="618077"/>
        <a:ext cx="3281907" cy="3787109"/>
      </dsp:txXfrm>
    </dsp:sp>
    <dsp:sp modelId="{33946CC6-DA50-40F1-8625-E939E45B78B9}">
      <dsp:nvSpPr>
        <dsp:cNvPr id="0" name=""/>
        <dsp:cNvSpPr/>
      </dsp:nvSpPr>
      <dsp:spPr>
        <a:xfrm>
          <a:off x="3689548" y="2260603"/>
          <a:ext cx="429177" cy="502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89548" y="2361014"/>
        <a:ext cx="300424" cy="301234"/>
      </dsp:txXfrm>
    </dsp:sp>
    <dsp:sp modelId="{1AA06305-18C3-48B4-AF45-7756DC38DA34}">
      <dsp:nvSpPr>
        <dsp:cNvPr id="0" name=""/>
        <dsp:cNvSpPr/>
      </dsp:nvSpPr>
      <dsp:spPr>
        <a:xfrm>
          <a:off x="4296875" y="1925571"/>
          <a:ext cx="2030415" cy="11721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 Model</a:t>
          </a:r>
        </a:p>
      </dsp:txBody>
      <dsp:txXfrm>
        <a:off x="4331205" y="1959901"/>
        <a:ext cx="1961755" cy="1103461"/>
      </dsp:txXfrm>
    </dsp:sp>
    <dsp:sp modelId="{068DF15F-2283-426A-AF2A-3AE683A3EBB6}">
      <dsp:nvSpPr>
        <dsp:cNvPr id="0" name=""/>
        <dsp:cNvSpPr/>
      </dsp:nvSpPr>
      <dsp:spPr>
        <a:xfrm>
          <a:off x="6529733" y="2260603"/>
          <a:ext cx="429177" cy="502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29733" y="2361014"/>
        <a:ext cx="300424" cy="301234"/>
      </dsp:txXfrm>
    </dsp:sp>
    <dsp:sp modelId="{1E4AAA3F-E8F1-4843-A4BD-5549C38A9AE6}">
      <dsp:nvSpPr>
        <dsp:cNvPr id="0" name=""/>
        <dsp:cNvSpPr/>
      </dsp:nvSpPr>
      <dsp:spPr>
        <a:xfrm>
          <a:off x="7137060" y="1896120"/>
          <a:ext cx="2024423" cy="1231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Future Predicted WWTP Flows</a:t>
          </a:r>
        </a:p>
      </dsp:txBody>
      <dsp:txXfrm>
        <a:off x="7173115" y="1932175"/>
        <a:ext cx="1952313" cy="1158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E2C9D-343D-4188-BE9C-618F141CCAEB}">
      <dsp:nvSpPr>
        <dsp:cNvPr id="0" name=""/>
        <dsp:cNvSpPr/>
      </dsp:nvSpPr>
      <dsp:spPr>
        <a:xfrm>
          <a:off x="0" y="7656"/>
          <a:ext cx="10515600" cy="48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Wasterwater</a:t>
          </a:r>
          <a:r>
            <a:rPr lang="en-US" sz="2400" kern="1200" dirty="0"/>
            <a:t> Treatment Plant</a:t>
          </a:r>
        </a:p>
      </dsp:txBody>
      <dsp:txXfrm>
        <a:off x="23663" y="31319"/>
        <a:ext cx="10468274" cy="437419"/>
      </dsp:txXfrm>
    </dsp:sp>
    <dsp:sp modelId="{FADBE580-F8BD-47EE-9DD7-704DF1468F67}">
      <dsp:nvSpPr>
        <dsp:cNvPr id="0" name=""/>
        <dsp:cNvSpPr/>
      </dsp:nvSpPr>
      <dsp:spPr>
        <a:xfrm>
          <a:off x="0" y="492402"/>
          <a:ext cx="105156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WWTP Flow (Current and Historic)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Precipitation (Current and Historic)</a:t>
          </a:r>
        </a:p>
      </dsp:txBody>
      <dsp:txXfrm>
        <a:off x="0" y="492402"/>
        <a:ext cx="10515600" cy="910800"/>
      </dsp:txXfrm>
    </dsp:sp>
    <dsp:sp modelId="{E9455909-0FE0-4C16-A1B6-70EBE13D29E0}">
      <dsp:nvSpPr>
        <dsp:cNvPr id="0" name=""/>
        <dsp:cNvSpPr/>
      </dsp:nvSpPr>
      <dsp:spPr>
        <a:xfrm>
          <a:off x="0" y="1403202"/>
          <a:ext cx="10515600" cy="517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 Geologic Survey </a:t>
          </a:r>
        </a:p>
      </dsp:txBody>
      <dsp:txXfrm>
        <a:off x="25276" y="1428478"/>
        <a:ext cx="10465048" cy="467233"/>
      </dsp:txXfrm>
    </dsp:sp>
    <dsp:sp modelId="{06D419EF-33EA-4425-8B29-83D06ACAE2B2}">
      <dsp:nvSpPr>
        <dsp:cNvPr id="0" name=""/>
        <dsp:cNvSpPr/>
      </dsp:nvSpPr>
      <dsp:spPr>
        <a:xfrm>
          <a:off x="0" y="1920988"/>
          <a:ext cx="105156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River Flow (Current and Historic)</a:t>
          </a:r>
        </a:p>
      </dsp:txBody>
      <dsp:txXfrm>
        <a:off x="0" y="1920988"/>
        <a:ext cx="10515600" cy="910800"/>
      </dsp:txXfrm>
    </dsp:sp>
    <dsp:sp modelId="{E5A12EBE-67CE-43CE-ABB5-08AABF5D7508}">
      <dsp:nvSpPr>
        <dsp:cNvPr id="0" name=""/>
        <dsp:cNvSpPr/>
      </dsp:nvSpPr>
      <dsp:spPr>
        <a:xfrm>
          <a:off x="0" y="2831788"/>
          <a:ext cx="10515600" cy="712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National Weather Service</a:t>
          </a:r>
        </a:p>
      </dsp:txBody>
      <dsp:txXfrm>
        <a:off x="34783" y="2866571"/>
        <a:ext cx="10446034" cy="642968"/>
      </dsp:txXfrm>
    </dsp:sp>
    <dsp:sp modelId="{6E364A63-A5B9-4DF6-82CD-271B8381819D}">
      <dsp:nvSpPr>
        <dsp:cNvPr id="0" name=""/>
        <dsp:cNvSpPr/>
      </dsp:nvSpPr>
      <dsp:spPr>
        <a:xfrm>
          <a:off x="0" y="3544322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Temperature (Current and Historic)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Temperature (Forecasted)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Precipitation (Current and Historic)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Precipitation (Forecasted)</a:t>
          </a:r>
        </a:p>
      </dsp:txBody>
      <dsp:txXfrm>
        <a:off x="0" y="3544322"/>
        <a:ext cx="10515600" cy="136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91E-1FA6-6E23-C6D5-6DF4B1E6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D3EEC-1254-0281-0029-BF3AEA882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3E50-5FE4-0D3C-B00B-3AB01BCE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209D-E38C-78D8-68A0-1EE9FED9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CE2C-DBFE-8EEB-48BD-AB20BDD2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9AE6-EDBC-D732-5450-BF60E61F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7286B-FC1E-B4ED-F0C3-8CA3D61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B86E-EF5E-B7CF-3339-42F4F192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EC8EA-EFBE-EBAB-A7CB-8034ACEB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899C-6FE8-01B2-59FF-39D7FBAA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9E704-2103-51C1-2D5A-A82D8BCDD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8C042-2318-7CFC-F586-8B816AB4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E5FE-29C6-C1D4-5842-0909A953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D84B-C4A7-05F3-25C5-B1B132DD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7CDB-4148-B9D7-5E29-D245156E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A82-EB74-CE0C-E3E6-03B3EAD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3D68-5AAC-F764-898D-C7DC5988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AA00-5467-9AA7-9011-A7381231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D935-F464-A1E9-C246-DD5D5910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C6AA-2616-6906-CB43-BEFE4C6A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B5B4-1FB8-D658-D9E6-62EA5FE0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BE589-8853-7287-DAC0-5B660EB9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F285-44A3-B3CC-E6F7-4EA8428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374C-B69D-34C5-A221-3FC45884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7067-72CA-2940-119D-8EA4C7FE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3E7B-8B1F-A04B-2D5F-787775F2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DDA6-B06C-9A56-2E37-9EE50645A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BEAE-B4F1-81DB-80EB-C921ED3E2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337F4-7414-7523-4E92-AB2955BE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85009-292D-6AB6-BA16-A4C1EED7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5421-0B7C-EDF2-2754-6DBF624E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5A40-215C-CE63-1A8F-6332936B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1D650-D38B-36FC-95AA-23F16F67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CB09E-8638-98CF-FE44-BC0331468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A5E64-9AF9-DF0C-05DB-9FA1CCB8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1FB48-92BE-B27D-A659-252C86CB4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DD071-31FE-A7A9-51BE-D6DE6F6D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27932-21B8-4B28-7F4A-5A8442BD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9DEEC-35AA-62E5-2DBF-D2E16EF5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A1A9-07B1-0F12-67DB-E3240EE9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9D24-4C3E-19B3-B0AC-5546DC79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C590-CC37-9601-E598-5B071B36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F4DFC-120A-5702-CDCA-015E4FE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8EBA1-2DA5-D07F-899C-7FE7C085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CF6EF-293C-521A-1450-E8487A83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12379-E9D8-0300-0DF0-E69B0E9B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1553-F4E4-515C-54E6-9879C1EF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25C5-72B7-D523-9038-2946FF2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A103-9A63-BA75-AD93-A07951F9C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9BBBC-A475-23E6-C3D2-27F894CA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7769C-8022-FA86-04B4-A13DBFA4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B16A-FDD0-80C3-8C83-29247EB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A513-4AA4-6ED9-8255-AEBC130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0771B-B202-BC55-2EA6-4EAC1C316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1EB1B-268E-A82A-9FB1-22AC4CD3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6B6C-8F76-2E85-0936-B5A17E2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D37A3-DC21-4986-8ABB-299E7C4D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2CCB7-F119-890E-34E5-1CDFAAAA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EDC69-EAB7-E296-F4C3-6E1F4AC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FE36-5CF3-4FCF-79E5-14566A38A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CEC6-444E-F0DF-2778-824DA5134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AF883-1661-4022-9AA4-4BDD2D2FE88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035A-2BD3-6C3B-142B-B0F465BA3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F6F7-6280-7504-3571-F8B15AD0B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B2D0B-42D5-4012-860D-6265891D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D50411-F9DE-8FD8-C99A-DFAD4F75A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964" y="1407226"/>
            <a:ext cx="9334190" cy="388916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052BC5-9AA6-CD41-40AD-157715FF4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192539"/>
              </p:ext>
            </p:extLst>
          </p:nvPr>
        </p:nvGraphicFramePr>
        <p:xfrm>
          <a:off x="997527" y="890649"/>
          <a:ext cx="9162473" cy="5023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8216D0-3EA0-1B4A-B75B-B9B9E3EAE35E}"/>
              </a:ext>
            </a:extLst>
          </p:cNvPr>
          <p:cNvSpPr txBox="1"/>
          <p:nvPr/>
        </p:nvSpPr>
        <p:spPr>
          <a:xfrm>
            <a:off x="997527" y="362197"/>
            <a:ext cx="291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 Prediction </a:t>
            </a:r>
          </a:p>
        </p:txBody>
      </p:sp>
    </p:spTree>
    <p:extLst>
      <p:ext uri="{BB962C8B-B14F-4D97-AF65-F5344CB8AC3E}">
        <p14:creationId xmlns:p14="http://schemas.microsoft.com/office/powerpoint/2010/main" val="376122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B5B6-666C-91B6-7179-7E13A5D0B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A939A6-2D85-C433-845C-77CAA6BD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964" y="1407226"/>
            <a:ext cx="9334190" cy="388916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8313C-880C-2DF1-6207-2FD40336307D}"/>
              </a:ext>
            </a:extLst>
          </p:cNvPr>
          <p:cNvSpPr txBox="1"/>
          <p:nvPr/>
        </p:nvSpPr>
        <p:spPr>
          <a:xfrm>
            <a:off x="997527" y="362197"/>
            <a:ext cx="559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Background of Variable Flows on Wastewater Treatment Plants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7A1C4923-6E2B-9E99-CAF2-DA4D61CCF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407226"/>
            <a:ext cx="7424737" cy="480545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B4701EB-07EA-D39A-EAB3-3BDC6B51FBEF}"/>
              </a:ext>
            </a:extLst>
          </p:cNvPr>
          <p:cNvSpPr/>
          <p:nvPr/>
        </p:nvSpPr>
        <p:spPr>
          <a:xfrm>
            <a:off x="1634247" y="4657352"/>
            <a:ext cx="1459275" cy="853075"/>
          </a:xfrm>
          <a:prstGeom prst="wedgeRectCallout">
            <a:avLst>
              <a:gd name="adj1" fmla="val 101160"/>
              <a:gd name="adj2" fmla="val -907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Ground Water Enters Cracked Pipes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6B58F0B-6BCC-1687-B923-D844861B2099}"/>
              </a:ext>
            </a:extLst>
          </p:cNvPr>
          <p:cNvSpPr/>
          <p:nvPr/>
        </p:nvSpPr>
        <p:spPr>
          <a:xfrm>
            <a:off x="904609" y="1454973"/>
            <a:ext cx="1459275" cy="853075"/>
          </a:xfrm>
          <a:prstGeom prst="wedgeRectCallout">
            <a:avLst>
              <a:gd name="adj1" fmla="val 85291"/>
              <a:gd name="adj2" fmla="val 10831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Rain Enters Manholes &amp; Open pipes</a:t>
            </a:r>
          </a:p>
        </p:txBody>
      </p:sp>
    </p:spTree>
    <p:extLst>
      <p:ext uri="{BB962C8B-B14F-4D97-AF65-F5344CB8AC3E}">
        <p14:creationId xmlns:p14="http://schemas.microsoft.com/office/powerpoint/2010/main" val="117656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C216-F364-690D-9B0B-C55AF369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0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Data 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B39DA7-1CDB-5D15-288E-80C6FFC60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581977"/>
              </p:ext>
            </p:extLst>
          </p:nvPr>
        </p:nvGraphicFramePr>
        <p:xfrm>
          <a:off x="838200" y="1258784"/>
          <a:ext cx="10515600" cy="491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3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104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Fisher</dc:creator>
  <cp:lastModifiedBy>Ryan Fisher</cp:lastModifiedBy>
  <cp:revision>6</cp:revision>
  <dcterms:created xsi:type="dcterms:W3CDTF">2024-02-18T14:46:57Z</dcterms:created>
  <dcterms:modified xsi:type="dcterms:W3CDTF">2024-02-18T20:47:00Z</dcterms:modified>
</cp:coreProperties>
</file>