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509A-D449-B044-A727-C383FF5A89A3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EDA1B-D199-6B42-84B0-11C15F83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3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92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233261" y="234864"/>
            <a:ext cx="11725484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0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11064592" y="37255"/>
            <a:ext cx="894152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3124132" y="2570857"/>
            <a:ext cx="5853024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233261" y="234864"/>
            <a:ext cx="11725484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4525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695452" y="709423"/>
            <a:ext cx="8618537" cy="55430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840925" y="1744941"/>
            <a:ext cx="1257305" cy="3975967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1698946" y="234864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AU"/>
              <a:t>Example of a Good Issue Tree </a:t>
            </a:r>
            <a:endParaRPr/>
          </a:p>
        </p:txBody>
      </p:sp>
      <p:cxnSp>
        <p:nvCxnSpPr>
          <p:cNvPr id="22" name="Google Shape;22;p2"/>
          <p:cNvCxnSpPr>
            <a:stCxn id="23" idx="1"/>
          </p:cNvCxnSpPr>
          <p:nvPr/>
        </p:nvCxnSpPr>
        <p:spPr>
          <a:xfrm flipH="1">
            <a:off x="3190745" y="2147665"/>
            <a:ext cx="321900" cy="13488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2"/>
          <p:cNvSpPr txBox="1"/>
          <p:nvPr/>
        </p:nvSpPr>
        <p:spPr>
          <a:xfrm>
            <a:off x="1876933" y="3110584"/>
            <a:ext cx="1158465" cy="867721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AU" sz="1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could you reduce your discretionary expenditure each month?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695452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AU" sz="1400" ker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3352012" y="983784"/>
            <a:ext cx="3721450" cy="5063868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"/>
          <p:cNvCxnSpPr>
            <a:stCxn id="23" idx="1"/>
          </p:cNvCxnSpPr>
          <p:nvPr/>
        </p:nvCxnSpPr>
        <p:spPr>
          <a:xfrm flipH="1">
            <a:off x="3190145" y="2147665"/>
            <a:ext cx="322500" cy="13692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3040976" y="3516748"/>
            <a:ext cx="14925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2"/>
          <p:cNvSpPr/>
          <p:nvPr/>
        </p:nvSpPr>
        <p:spPr>
          <a:xfrm>
            <a:off x="2186862" y="1495241"/>
            <a:ext cx="53860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1050"/>
            </a:pPr>
            <a:r>
              <a:rPr lang="en-AU" sz="1050" b="1" ker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kern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788306" y="6703005"/>
            <a:ext cx="645689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AU" sz="900" b="1" ker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¹ We could spend nothing but this is not realistic and is not a viable alternative. We include this however to be MECE. </a:t>
            </a:r>
            <a:endParaRPr sz="900" b="1" kern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2"/>
          <p:cNvCxnSpPr/>
          <p:nvPr/>
        </p:nvCxnSpPr>
        <p:spPr>
          <a:xfrm>
            <a:off x="3190227" y="3520267"/>
            <a:ext cx="358933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2" name="Google Shape;32;p2"/>
          <p:cNvGrpSpPr/>
          <p:nvPr/>
        </p:nvGrpSpPr>
        <p:grpSpPr>
          <a:xfrm>
            <a:off x="3512645" y="1905354"/>
            <a:ext cx="3337968" cy="3903168"/>
            <a:chOff x="1988645" y="1905354"/>
            <a:chExt cx="3337968" cy="3903168"/>
          </a:xfrm>
        </p:grpSpPr>
        <p:sp>
          <p:nvSpPr>
            <p:cNvPr id="23" name="Google Shape;23;p2"/>
            <p:cNvSpPr txBox="1"/>
            <p:nvPr/>
          </p:nvSpPr>
          <p:spPr>
            <a:xfrm>
              <a:off x="1988645" y="1905354"/>
              <a:ext cx="1150091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AU" sz="1000" b="1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Buy Less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 txBox="1"/>
            <p:nvPr/>
          </p:nvSpPr>
          <p:spPr>
            <a:xfrm>
              <a:off x="2042248" y="4584077"/>
              <a:ext cx="1150091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AU" sz="1000" b="1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Pay less for the same quantity of goods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 txBox="1"/>
            <p:nvPr/>
          </p:nvSpPr>
          <p:spPr>
            <a:xfrm>
              <a:off x="4168148" y="3854209"/>
              <a:ext cx="1158465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AU" sz="1000" b="1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Buy lower priced goods</a:t>
              </a:r>
              <a:endParaRPr sz="1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 txBox="1"/>
            <p:nvPr/>
          </p:nvSpPr>
          <p:spPr>
            <a:xfrm>
              <a:off x="4168148" y="4584077"/>
              <a:ext cx="1158465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AU" sz="1000" b="1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Buy items on discount / special</a:t>
              </a:r>
              <a:endParaRPr sz="1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 txBox="1"/>
            <p:nvPr/>
          </p:nvSpPr>
          <p:spPr>
            <a:xfrm>
              <a:off x="4168148" y="5323900"/>
              <a:ext cx="1158465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AU" sz="1000" b="1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Split Costs </a:t>
              </a:r>
              <a:endParaRPr sz="1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Google Shape;37;p2"/>
            <p:cNvCxnSpPr>
              <a:stCxn id="34" idx="1"/>
            </p:cNvCxnSpPr>
            <p:nvPr/>
          </p:nvCxnSpPr>
          <p:spPr>
            <a:xfrm flipH="1">
              <a:off x="3200948" y="4096520"/>
              <a:ext cx="967200" cy="72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2"/>
            <p:cNvCxnSpPr>
              <a:stCxn id="36" idx="1"/>
            </p:cNvCxnSpPr>
            <p:nvPr/>
          </p:nvCxnSpPr>
          <p:spPr>
            <a:xfrm rot="10800000">
              <a:off x="3221948" y="4833611"/>
              <a:ext cx="946200" cy="732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3685293" y="4824360"/>
              <a:ext cx="495907" cy="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2"/>
            <p:cNvSpPr txBox="1"/>
            <p:nvPr/>
          </p:nvSpPr>
          <p:spPr>
            <a:xfrm>
              <a:off x="2025159" y="3244715"/>
              <a:ext cx="1150091" cy="484622"/>
            </a:xfrm>
            <a:prstGeom prst="rect">
              <a:avLst/>
            </a:prstGeom>
            <a:solidFill>
              <a:srgbClr val="D8D8D8"/>
            </a:solidFill>
            <a:ln w="19050" cap="flat" cmpd="sng">
              <a:solidFill>
                <a:srgbClr val="00206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AU" sz="1000" b="1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Buy Nothing¹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3869124" y="734085"/>
            <a:ext cx="419987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1050"/>
            </a:pPr>
            <a:r>
              <a:rPr lang="en-AU" sz="1050" b="1" ker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kern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5705201" y="734084"/>
            <a:ext cx="718145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1050"/>
            </a:pPr>
            <a:r>
              <a:rPr lang="en-AU" sz="1050" b="1" ker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kern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3000393" y="6384568"/>
            <a:ext cx="435292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AU" sz="900" b="1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Together, the ‘Issues’ answer the question or fully describe the idea</a:t>
            </a:r>
            <a:endParaRPr sz="900" b="1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2"/>
          <p:cNvCxnSpPr/>
          <p:nvPr/>
        </p:nvCxnSpPr>
        <p:spPr>
          <a:xfrm>
            <a:off x="4124205" y="5199954"/>
            <a:ext cx="17089" cy="1157889"/>
          </a:xfrm>
          <a:prstGeom prst="straightConnector1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45" name="Google Shape;45;p2"/>
          <p:cNvSpPr/>
          <p:nvPr/>
        </p:nvSpPr>
        <p:spPr>
          <a:xfrm>
            <a:off x="7647928" y="917053"/>
            <a:ext cx="2589550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7581244" y="1422861"/>
            <a:ext cx="268673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-AU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96850">
              <a:buClr>
                <a:srgbClr val="000000"/>
              </a:buClr>
              <a:buSzPts val="1400"/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7649133" y="2592412"/>
            <a:ext cx="2589550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7581243" y="3042978"/>
            <a:ext cx="268673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-AU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9" name="Google Shape;49;p2"/>
          <p:cNvCxnSpPr>
            <a:stCxn id="33" idx="1"/>
          </p:cNvCxnSpPr>
          <p:nvPr/>
        </p:nvCxnSpPr>
        <p:spPr>
          <a:xfrm rot="10800000">
            <a:off x="3190948" y="3496488"/>
            <a:ext cx="375300" cy="13299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2"/>
          <p:cNvSpPr txBox="1"/>
          <p:nvPr/>
        </p:nvSpPr>
        <p:spPr>
          <a:xfrm>
            <a:off x="5664897" y="1158030"/>
            <a:ext cx="1158465" cy="484622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AU" sz="1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Food</a:t>
            </a:r>
            <a:endParaRPr sz="1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5664897" y="1887898"/>
            <a:ext cx="1158465" cy="484622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AU" sz="1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Clothing</a:t>
            </a:r>
            <a:endParaRPr sz="1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5664897" y="2627721"/>
            <a:ext cx="1158465" cy="484622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AU" sz="1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Entertainment</a:t>
            </a:r>
            <a:endParaRPr sz="1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2"/>
          <p:cNvCxnSpPr>
            <a:stCxn id="50" idx="1"/>
          </p:cNvCxnSpPr>
          <p:nvPr/>
        </p:nvCxnSpPr>
        <p:spPr>
          <a:xfrm flipH="1">
            <a:off x="4674296" y="1400341"/>
            <a:ext cx="990600" cy="7263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2"/>
          <p:cNvCxnSpPr/>
          <p:nvPr/>
        </p:nvCxnSpPr>
        <p:spPr>
          <a:xfrm rot="10800000">
            <a:off x="4662596" y="2123780"/>
            <a:ext cx="1002300" cy="7224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2"/>
          <p:cNvCxnSpPr/>
          <p:nvPr/>
        </p:nvCxnSpPr>
        <p:spPr>
          <a:xfrm>
            <a:off x="5182042" y="2120230"/>
            <a:ext cx="495907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10638595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157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 Symbols</vt:lpstr>
      <vt:lpstr>Synergy_CF_YNR002</vt:lpstr>
      <vt:lpstr>Example of a Good Issue Tree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Good Issue Tree </dc:title>
  <dc:creator>Ryan Fisher</dc:creator>
  <cp:lastModifiedBy>Ryan Fisher</cp:lastModifiedBy>
  <cp:revision>1</cp:revision>
  <dcterms:created xsi:type="dcterms:W3CDTF">2020-12-19T22:00:45Z</dcterms:created>
  <dcterms:modified xsi:type="dcterms:W3CDTF">2020-12-19T22:03:09Z</dcterms:modified>
</cp:coreProperties>
</file>