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5" r:id="rId1"/>
  </p:sldMasterIdLst>
  <p:sldIdLst>
    <p:sldId id="256" r:id="rId2"/>
    <p:sldId id="257" r:id="rId3"/>
    <p:sldId id="258" r:id="rId4"/>
    <p:sldId id="277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3" r:id="rId13"/>
    <p:sldId id="271" r:id="rId14"/>
    <p:sldId id="274" r:id="rId15"/>
    <p:sldId id="275" r:id="rId16"/>
    <p:sldId id="260" r:id="rId17"/>
    <p:sldId id="276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FA315-012C-4B83-A3D4-2CF1182457A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2F484CB-70A9-44C3-AE0F-7DE255104D62}">
      <dgm:prSet/>
      <dgm:spPr/>
      <dgm:t>
        <a:bodyPr/>
        <a:lstStyle/>
        <a:p>
          <a:pPr>
            <a:defRPr b="1"/>
          </a:pPr>
          <a:r>
            <a:rPr lang="en-US" b="1"/>
            <a:t>Problem Statement</a:t>
          </a:r>
          <a:endParaRPr lang="en-US"/>
        </a:p>
      </dgm:t>
    </dgm:pt>
    <dgm:pt modelId="{6C3145E9-F92D-4764-9F07-238967901FD9}" type="parTrans" cxnId="{C3E38C0D-91EE-4588-AFE2-1FC70D68E65E}">
      <dgm:prSet/>
      <dgm:spPr/>
      <dgm:t>
        <a:bodyPr/>
        <a:lstStyle/>
        <a:p>
          <a:endParaRPr lang="en-US"/>
        </a:p>
      </dgm:t>
    </dgm:pt>
    <dgm:pt modelId="{C10B8495-515D-4080-BDBA-CB3C26B71185}" type="sibTrans" cxnId="{C3E38C0D-91EE-4588-AFE2-1FC70D68E65E}">
      <dgm:prSet/>
      <dgm:spPr/>
      <dgm:t>
        <a:bodyPr/>
        <a:lstStyle/>
        <a:p>
          <a:endParaRPr lang="en-US"/>
        </a:p>
      </dgm:t>
    </dgm:pt>
    <dgm:pt modelId="{C8CEFE70-838A-4EB4-B94D-35BE52D75347}">
      <dgm:prSet/>
      <dgm:spPr/>
      <dgm:t>
        <a:bodyPr/>
        <a:lstStyle/>
        <a:p>
          <a:r>
            <a:rPr lang="en-US"/>
            <a:t>Before seeing a movie, the first question most people ask is, “is it good?” Everyone wants to know how good a movie is before seeing it. What if we could predict how a movie will be reviewed based on different features of that movie? </a:t>
          </a:r>
        </a:p>
      </dgm:t>
    </dgm:pt>
    <dgm:pt modelId="{42A1B60D-00A1-4019-A2F5-B07D2B6F5246}" type="parTrans" cxnId="{38443EFF-D3AF-48A0-B849-C5DAD07EAB25}">
      <dgm:prSet/>
      <dgm:spPr/>
      <dgm:t>
        <a:bodyPr/>
        <a:lstStyle/>
        <a:p>
          <a:endParaRPr lang="en-US"/>
        </a:p>
      </dgm:t>
    </dgm:pt>
    <dgm:pt modelId="{617A5930-A133-4070-A21D-5852525930B0}" type="sibTrans" cxnId="{38443EFF-D3AF-48A0-B849-C5DAD07EAB25}">
      <dgm:prSet/>
      <dgm:spPr/>
      <dgm:t>
        <a:bodyPr/>
        <a:lstStyle/>
        <a:p>
          <a:endParaRPr lang="en-US"/>
        </a:p>
      </dgm:t>
    </dgm:pt>
    <dgm:pt modelId="{59BA6DA8-C4FD-4DA5-99D1-C2583F46BDDF}">
      <dgm:prSet/>
      <dgm:spPr/>
      <dgm:t>
        <a:bodyPr/>
        <a:lstStyle/>
        <a:p>
          <a:pPr>
            <a:defRPr b="1"/>
          </a:pPr>
          <a:r>
            <a:rPr lang="en-US" b="1"/>
            <a:t>Goal</a:t>
          </a:r>
          <a:endParaRPr lang="en-US"/>
        </a:p>
      </dgm:t>
    </dgm:pt>
    <dgm:pt modelId="{C4D63970-8EF9-4FBD-A915-03443940AB7B}" type="parTrans" cxnId="{C3B654B0-91BD-421A-91F5-E926F434EA0D}">
      <dgm:prSet/>
      <dgm:spPr/>
      <dgm:t>
        <a:bodyPr/>
        <a:lstStyle/>
        <a:p>
          <a:endParaRPr lang="en-US"/>
        </a:p>
      </dgm:t>
    </dgm:pt>
    <dgm:pt modelId="{36FB66A3-F09A-4DF0-B5BB-AB8D6A0DAADF}" type="sibTrans" cxnId="{C3B654B0-91BD-421A-91F5-E926F434EA0D}">
      <dgm:prSet/>
      <dgm:spPr/>
      <dgm:t>
        <a:bodyPr/>
        <a:lstStyle/>
        <a:p>
          <a:endParaRPr lang="en-US"/>
        </a:p>
      </dgm:t>
    </dgm:pt>
    <dgm:pt modelId="{2537A0A1-934C-468B-8099-656E19BAAF42}">
      <dgm:prSet/>
      <dgm:spPr/>
      <dgm:t>
        <a:bodyPr/>
        <a:lstStyle/>
        <a:p>
          <a:r>
            <a:rPr lang="en-US"/>
            <a:t>Using a data driven analysis and machine learning modeling techniques, we want to know if we can predict the rating a movie will get in order to help users determine if they want to see that movie.</a:t>
          </a:r>
        </a:p>
      </dgm:t>
    </dgm:pt>
    <dgm:pt modelId="{8AAECF97-EB7F-4C8F-95E1-8F52F53C3BF0}" type="parTrans" cxnId="{63AC3150-0539-4B74-9E1E-BFFDDEDB5650}">
      <dgm:prSet/>
      <dgm:spPr/>
      <dgm:t>
        <a:bodyPr/>
        <a:lstStyle/>
        <a:p>
          <a:endParaRPr lang="en-US"/>
        </a:p>
      </dgm:t>
    </dgm:pt>
    <dgm:pt modelId="{90E3583E-3D55-4A9D-8609-AC3D99DDDDF6}" type="sibTrans" cxnId="{63AC3150-0539-4B74-9E1E-BFFDDEDB5650}">
      <dgm:prSet/>
      <dgm:spPr/>
      <dgm:t>
        <a:bodyPr/>
        <a:lstStyle/>
        <a:p>
          <a:endParaRPr lang="en-US"/>
        </a:p>
      </dgm:t>
    </dgm:pt>
    <dgm:pt modelId="{746BB004-F46A-451F-B187-F956DE68E9F9}" type="pres">
      <dgm:prSet presAssocID="{C9DFA315-012C-4B83-A3D4-2CF1182457A6}" presName="root" presStyleCnt="0">
        <dgm:presLayoutVars>
          <dgm:dir/>
          <dgm:resizeHandles val="exact"/>
        </dgm:presLayoutVars>
      </dgm:prSet>
      <dgm:spPr/>
    </dgm:pt>
    <dgm:pt modelId="{304497A6-4876-4A1D-8363-C3AB2B17EDCF}" type="pres">
      <dgm:prSet presAssocID="{92F484CB-70A9-44C3-AE0F-7DE255104D62}" presName="compNode" presStyleCnt="0"/>
      <dgm:spPr/>
    </dgm:pt>
    <dgm:pt modelId="{E6D06592-20F0-4D83-B69D-B38BFDBC0950}" type="pres">
      <dgm:prSet presAssocID="{92F484CB-70A9-44C3-AE0F-7DE255104D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14B400A-1BEA-4BA8-B60C-8A1ED15DD94C}" type="pres">
      <dgm:prSet presAssocID="{92F484CB-70A9-44C3-AE0F-7DE255104D62}" presName="iconSpace" presStyleCnt="0"/>
      <dgm:spPr/>
    </dgm:pt>
    <dgm:pt modelId="{67870B31-3361-4C13-8982-6016CE352CEE}" type="pres">
      <dgm:prSet presAssocID="{92F484CB-70A9-44C3-AE0F-7DE255104D62}" presName="parTx" presStyleLbl="revTx" presStyleIdx="0" presStyleCnt="4">
        <dgm:presLayoutVars>
          <dgm:chMax val="0"/>
          <dgm:chPref val="0"/>
        </dgm:presLayoutVars>
      </dgm:prSet>
      <dgm:spPr/>
    </dgm:pt>
    <dgm:pt modelId="{2324EAE7-226C-4DD5-B082-F982BA49BED7}" type="pres">
      <dgm:prSet presAssocID="{92F484CB-70A9-44C3-AE0F-7DE255104D62}" presName="txSpace" presStyleCnt="0"/>
      <dgm:spPr/>
    </dgm:pt>
    <dgm:pt modelId="{BE828C6F-897A-4304-8689-B6606ED1D498}" type="pres">
      <dgm:prSet presAssocID="{92F484CB-70A9-44C3-AE0F-7DE255104D62}" presName="desTx" presStyleLbl="revTx" presStyleIdx="1" presStyleCnt="4">
        <dgm:presLayoutVars/>
      </dgm:prSet>
      <dgm:spPr/>
    </dgm:pt>
    <dgm:pt modelId="{4577A88B-072A-413D-8A8F-BBB7F9C4D18E}" type="pres">
      <dgm:prSet presAssocID="{C10B8495-515D-4080-BDBA-CB3C26B71185}" presName="sibTrans" presStyleCnt="0"/>
      <dgm:spPr/>
    </dgm:pt>
    <dgm:pt modelId="{4F19C6E7-01FA-429C-B5CF-DE7DDB83CE43}" type="pres">
      <dgm:prSet presAssocID="{59BA6DA8-C4FD-4DA5-99D1-C2583F46BDDF}" presName="compNode" presStyleCnt="0"/>
      <dgm:spPr/>
    </dgm:pt>
    <dgm:pt modelId="{D2A65826-9BA8-4E2C-89B4-9CCDECF66F6B}" type="pres">
      <dgm:prSet presAssocID="{59BA6DA8-C4FD-4DA5-99D1-C2583F46BD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5F4455F-EDB8-4A31-9F7C-015EE09907AB}" type="pres">
      <dgm:prSet presAssocID="{59BA6DA8-C4FD-4DA5-99D1-C2583F46BDDF}" presName="iconSpace" presStyleCnt="0"/>
      <dgm:spPr/>
    </dgm:pt>
    <dgm:pt modelId="{B1625B76-A7D7-44EB-AF58-8261DC0317A6}" type="pres">
      <dgm:prSet presAssocID="{59BA6DA8-C4FD-4DA5-99D1-C2583F46BDDF}" presName="parTx" presStyleLbl="revTx" presStyleIdx="2" presStyleCnt="4">
        <dgm:presLayoutVars>
          <dgm:chMax val="0"/>
          <dgm:chPref val="0"/>
        </dgm:presLayoutVars>
      </dgm:prSet>
      <dgm:spPr/>
    </dgm:pt>
    <dgm:pt modelId="{A6E129F2-5B80-4754-8A85-64D76BD78572}" type="pres">
      <dgm:prSet presAssocID="{59BA6DA8-C4FD-4DA5-99D1-C2583F46BDDF}" presName="txSpace" presStyleCnt="0"/>
      <dgm:spPr/>
    </dgm:pt>
    <dgm:pt modelId="{25A201C8-3E80-44FC-85AE-373FCD57DFE2}" type="pres">
      <dgm:prSet presAssocID="{59BA6DA8-C4FD-4DA5-99D1-C2583F46BDDF}" presName="desTx" presStyleLbl="revTx" presStyleIdx="3" presStyleCnt="4">
        <dgm:presLayoutVars/>
      </dgm:prSet>
      <dgm:spPr/>
    </dgm:pt>
  </dgm:ptLst>
  <dgm:cxnLst>
    <dgm:cxn modelId="{C3E38C0D-91EE-4588-AFE2-1FC70D68E65E}" srcId="{C9DFA315-012C-4B83-A3D4-2CF1182457A6}" destId="{92F484CB-70A9-44C3-AE0F-7DE255104D62}" srcOrd="0" destOrd="0" parTransId="{6C3145E9-F92D-4764-9F07-238967901FD9}" sibTransId="{C10B8495-515D-4080-BDBA-CB3C26B71185}"/>
    <dgm:cxn modelId="{1AD06835-5ABE-5745-97FE-E35F256297C2}" type="presOf" srcId="{59BA6DA8-C4FD-4DA5-99D1-C2583F46BDDF}" destId="{B1625B76-A7D7-44EB-AF58-8261DC0317A6}" srcOrd="0" destOrd="0" presId="urn:microsoft.com/office/officeart/2018/5/layout/CenteredIconLabelDescriptionList"/>
    <dgm:cxn modelId="{63AC3150-0539-4B74-9E1E-BFFDDEDB5650}" srcId="{59BA6DA8-C4FD-4DA5-99D1-C2583F46BDDF}" destId="{2537A0A1-934C-468B-8099-656E19BAAF42}" srcOrd="0" destOrd="0" parTransId="{8AAECF97-EB7F-4C8F-95E1-8F52F53C3BF0}" sibTransId="{90E3583E-3D55-4A9D-8609-AC3D99DDDDF6}"/>
    <dgm:cxn modelId="{916A2586-A3E3-4C4B-8DE2-B883328F1283}" type="presOf" srcId="{92F484CB-70A9-44C3-AE0F-7DE255104D62}" destId="{67870B31-3361-4C13-8982-6016CE352CEE}" srcOrd="0" destOrd="0" presId="urn:microsoft.com/office/officeart/2018/5/layout/CenteredIconLabelDescriptionList"/>
    <dgm:cxn modelId="{C81E10A6-4B66-B349-B90B-583FA031E5E5}" type="presOf" srcId="{2537A0A1-934C-468B-8099-656E19BAAF42}" destId="{25A201C8-3E80-44FC-85AE-373FCD57DFE2}" srcOrd="0" destOrd="0" presId="urn:microsoft.com/office/officeart/2018/5/layout/CenteredIconLabelDescriptionList"/>
    <dgm:cxn modelId="{C3B654B0-91BD-421A-91F5-E926F434EA0D}" srcId="{C9DFA315-012C-4B83-A3D4-2CF1182457A6}" destId="{59BA6DA8-C4FD-4DA5-99D1-C2583F46BDDF}" srcOrd="1" destOrd="0" parTransId="{C4D63970-8EF9-4FBD-A915-03443940AB7B}" sibTransId="{36FB66A3-F09A-4DF0-B5BB-AB8D6A0DAADF}"/>
    <dgm:cxn modelId="{B3956ED0-23DE-C243-81D4-9D49F5AFF553}" type="presOf" srcId="{C8CEFE70-838A-4EB4-B94D-35BE52D75347}" destId="{BE828C6F-897A-4304-8689-B6606ED1D498}" srcOrd="0" destOrd="0" presId="urn:microsoft.com/office/officeart/2018/5/layout/CenteredIconLabelDescriptionList"/>
    <dgm:cxn modelId="{2D9B0FF6-3474-A340-B3D6-BDBC61D90A9C}" type="presOf" srcId="{C9DFA315-012C-4B83-A3D4-2CF1182457A6}" destId="{746BB004-F46A-451F-B187-F956DE68E9F9}" srcOrd="0" destOrd="0" presId="urn:microsoft.com/office/officeart/2018/5/layout/CenteredIconLabelDescriptionList"/>
    <dgm:cxn modelId="{38443EFF-D3AF-48A0-B849-C5DAD07EAB25}" srcId="{92F484CB-70A9-44C3-AE0F-7DE255104D62}" destId="{C8CEFE70-838A-4EB4-B94D-35BE52D75347}" srcOrd="0" destOrd="0" parTransId="{42A1B60D-00A1-4019-A2F5-B07D2B6F5246}" sibTransId="{617A5930-A133-4070-A21D-5852525930B0}"/>
    <dgm:cxn modelId="{A49B1B87-63D2-1C4B-927B-193AB14EBA8B}" type="presParOf" srcId="{746BB004-F46A-451F-B187-F956DE68E9F9}" destId="{304497A6-4876-4A1D-8363-C3AB2B17EDCF}" srcOrd="0" destOrd="0" presId="urn:microsoft.com/office/officeart/2018/5/layout/CenteredIconLabelDescriptionList"/>
    <dgm:cxn modelId="{822DCEBB-539F-4647-AF0D-D037070A78FD}" type="presParOf" srcId="{304497A6-4876-4A1D-8363-C3AB2B17EDCF}" destId="{E6D06592-20F0-4D83-B69D-B38BFDBC0950}" srcOrd="0" destOrd="0" presId="urn:microsoft.com/office/officeart/2018/5/layout/CenteredIconLabelDescriptionList"/>
    <dgm:cxn modelId="{BD700971-2A5A-8B4D-B62B-A1CA66E4A4CD}" type="presParOf" srcId="{304497A6-4876-4A1D-8363-C3AB2B17EDCF}" destId="{C14B400A-1BEA-4BA8-B60C-8A1ED15DD94C}" srcOrd="1" destOrd="0" presId="urn:microsoft.com/office/officeart/2018/5/layout/CenteredIconLabelDescriptionList"/>
    <dgm:cxn modelId="{E548F6F4-1722-B64B-BBF1-8E45E7E1AB25}" type="presParOf" srcId="{304497A6-4876-4A1D-8363-C3AB2B17EDCF}" destId="{67870B31-3361-4C13-8982-6016CE352CEE}" srcOrd="2" destOrd="0" presId="urn:microsoft.com/office/officeart/2018/5/layout/CenteredIconLabelDescriptionList"/>
    <dgm:cxn modelId="{F63AC6D8-88FE-5D4D-B636-F73F647EE2D4}" type="presParOf" srcId="{304497A6-4876-4A1D-8363-C3AB2B17EDCF}" destId="{2324EAE7-226C-4DD5-B082-F982BA49BED7}" srcOrd="3" destOrd="0" presId="urn:microsoft.com/office/officeart/2018/5/layout/CenteredIconLabelDescriptionList"/>
    <dgm:cxn modelId="{F160BF11-60FC-D84D-9671-881E3F4DCF30}" type="presParOf" srcId="{304497A6-4876-4A1D-8363-C3AB2B17EDCF}" destId="{BE828C6F-897A-4304-8689-B6606ED1D498}" srcOrd="4" destOrd="0" presId="urn:microsoft.com/office/officeart/2018/5/layout/CenteredIconLabelDescriptionList"/>
    <dgm:cxn modelId="{E767AB11-64FE-A740-8060-F632163D2F4A}" type="presParOf" srcId="{746BB004-F46A-451F-B187-F956DE68E9F9}" destId="{4577A88B-072A-413D-8A8F-BBB7F9C4D18E}" srcOrd="1" destOrd="0" presId="urn:microsoft.com/office/officeart/2018/5/layout/CenteredIconLabelDescriptionList"/>
    <dgm:cxn modelId="{7F4E0C16-2CB6-4A4F-BAFB-18D7C38E47F7}" type="presParOf" srcId="{746BB004-F46A-451F-B187-F956DE68E9F9}" destId="{4F19C6E7-01FA-429C-B5CF-DE7DDB83CE43}" srcOrd="2" destOrd="0" presId="urn:microsoft.com/office/officeart/2018/5/layout/CenteredIconLabelDescriptionList"/>
    <dgm:cxn modelId="{2F9294EB-83DE-BB4F-9AD4-2CBF4527DCE5}" type="presParOf" srcId="{4F19C6E7-01FA-429C-B5CF-DE7DDB83CE43}" destId="{D2A65826-9BA8-4E2C-89B4-9CCDECF66F6B}" srcOrd="0" destOrd="0" presId="urn:microsoft.com/office/officeart/2018/5/layout/CenteredIconLabelDescriptionList"/>
    <dgm:cxn modelId="{34E801A1-3A52-B14B-8E07-F6A7867B3A9A}" type="presParOf" srcId="{4F19C6E7-01FA-429C-B5CF-DE7DDB83CE43}" destId="{B5F4455F-EDB8-4A31-9F7C-015EE09907AB}" srcOrd="1" destOrd="0" presId="urn:microsoft.com/office/officeart/2018/5/layout/CenteredIconLabelDescriptionList"/>
    <dgm:cxn modelId="{C8D658E1-3298-D847-A41B-7B95F713BFC2}" type="presParOf" srcId="{4F19C6E7-01FA-429C-B5CF-DE7DDB83CE43}" destId="{B1625B76-A7D7-44EB-AF58-8261DC0317A6}" srcOrd="2" destOrd="0" presId="urn:microsoft.com/office/officeart/2018/5/layout/CenteredIconLabelDescriptionList"/>
    <dgm:cxn modelId="{9672F56B-9199-CA4A-BA1D-182C0791808B}" type="presParOf" srcId="{4F19C6E7-01FA-429C-B5CF-DE7DDB83CE43}" destId="{A6E129F2-5B80-4754-8A85-64D76BD78572}" srcOrd="3" destOrd="0" presId="urn:microsoft.com/office/officeart/2018/5/layout/CenteredIconLabelDescriptionList"/>
    <dgm:cxn modelId="{5304B33C-F67C-B44C-88C7-732FD05C5819}" type="presParOf" srcId="{4F19C6E7-01FA-429C-B5CF-DE7DDB83CE43}" destId="{25A201C8-3E80-44FC-85AE-373FCD57D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08BC2-0B3B-40DD-8339-7F31DF4DB93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753D3D-48D7-47E4-A8B7-766E8E5D627C}">
      <dgm:prSet/>
      <dgm:spPr/>
      <dgm:t>
        <a:bodyPr/>
        <a:lstStyle/>
        <a:p>
          <a:r>
            <a:rPr lang="en-US" b="1" dirty="0"/>
            <a:t>Movies - </a:t>
          </a:r>
          <a:r>
            <a:rPr lang="en-US" dirty="0"/>
            <a:t>“</a:t>
          </a:r>
          <a:r>
            <a:rPr lang="en-US" dirty="0" err="1"/>
            <a:t>movies_metadata.csv</a:t>
          </a:r>
          <a:r>
            <a:rPr lang="en-US" dirty="0"/>
            <a:t>” </a:t>
          </a:r>
        </a:p>
      </dgm:t>
    </dgm:pt>
    <dgm:pt modelId="{685B02E2-9C4E-4D2D-9E5A-28294CA9C2E6}" type="parTrans" cxnId="{100B66E6-F485-4AA8-921A-41B18B6BC30D}">
      <dgm:prSet/>
      <dgm:spPr/>
      <dgm:t>
        <a:bodyPr/>
        <a:lstStyle/>
        <a:p>
          <a:endParaRPr lang="en-US"/>
        </a:p>
      </dgm:t>
    </dgm:pt>
    <dgm:pt modelId="{037DDC74-EDAE-44C1-AA34-21F7EEE971AE}" type="sibTrans" cxnId="{100B66E6-F485-4AA8-921A-41B18B6BC30D}">
      <dgm:prSet/>
      <dgm:spPr/>
      <dgm:t>
        <a:bodyPr/>
        <a:lstStyle/>
        <a:p>
          <a:endParaRPr lang="en-US"/>
        </a:p>
      </dgm:t>
    </dgm:pt>
    <dgm:pt modelId="{6164BC3D-5516-4C43-873F-2F83BED0BA3B}">
      <dgm:prSet/>
      <dgm:spPr/>
      <dgm:t>
        <a:bodyPr/>
        <a:lstStyle/>
        <a:p>
          <a:r>
            <a:rPr lang="en-US"/>
            <a:t>features </a:t>
          </a:r>
          <a:r>
            <a:rPr lang="en-US" dirty="0"/>
            <a:t>specific to each movie. </a:t>
          </a:r>
        </a:p>
      </dgm:t>
    </dgm:pt>
    <dgm:pt modelId="{C0FB2D0E-04BE-A343-A58B-168F3F474EB8}" type="parTrans" cxnId="{804B69BD-46DB-BA4F-A72B-8EDD2D900DEB}">
      <dgm:prSet/>
      <dgm:spPr/>
      <dgm:t>
        <a:bodyPr/>
        <a:lstStyle/>
        <a:p>
          <a:endParaRPr lang="en-US"/>
        </a:p>
      </dgm:t>
    </dgm:pt>
    <dgm:pt modelId="{CA7BA05A-95D3-1B4C-944B-2D489CE2ACC6}" type="sibTrans" cxnId="{804B69BD-46DB-BA4F-A72B-8EDD2D900DEB}">
      <dgm:prSet/>
      <dgm:spPr/>
      <dgm:t>
        <a:bodyPr/>
        <a:lstStyle/>
        <a:p>
          <a:endParaRPr lang="en-US"/>
        </a:p>
      </dgm:t>
    </dgm:pt>
    <dgm:pt modelId="{21C483A6-8612-C942-9B50-277CA91D9A85}">
      <dgm:prSet/>
      <dgm:spPr/>
      <dgm:t>
        <a:bodyPr/>
        <a:lstStyle/>
        <a:p>
          <a:r>
            <a:rPr lang="en-US"/>
            <a:t>budget</a:t>
          </a:r>
          <a:endParaRPr lang="en-US" dirty="0"/>
        </a:p>
      </dgm:t>
    </dgm:pt>
    <dgm:pt modelId="{8531F744-3554-0C4B-B7C7-A19B77739CE8}" type="parTrans" cxnId="{7C047A28-2944-734A-B48A-F2FAAE3C1006}">
      <dgm:prSet/>
      <dgm:spPr/>
      <dgm:t>
        <a:bodyPr/>
        <a:lstStyle/>
        <a:p>
          <a:endParaRPr lang="en-US"/>
        </a:p>
      </dgm:t>
    </dgm:pt>
    <dgm:pt modelId="{96B23F90-3376-5D45-BD67-65A1A621D75F}" type="sibTrans" cxnId="{7C047A28-2944-734A-B48A-F2FAAE3C1006}">
      <dgm:prSet/>
      <dgm:spPr/>
      <dgm:t>
        <a:bodyPr/>
        <a:lstStyle/>
        <a:p>
          <a:endParaRPr lang="en-US"/>
        </a:p>
      </dgm:t>
    </dgm:pt>
    <dgm:pt modelId="{7B153180-726C-FF47-B458-308B93505A50}">
      <dgm:prSet/>
      <dgm:spPr/>
      <dgm:t>
        <a:bodyPr/>
        <a:lstStyle/>
        <a:p>
          <a:r>
            <a:rPr lang="en-US"/>
            <a:t>revenue</a:t>
          </a:r>
          <a:endParaRPr lang="en-US" dirty="0"/>
        </a:p>
      </dgm:t>
    </dgm:pt>
    <dgm:pt modelId="{71A5870F-F0E7-C344-AF04-809249E88A55}" type="parTrans" cxnId="{6DC5045B-7BD6-6546-8942-C0CFDF6C6F47}">
      <dgm:prSet/>
      <dgm:spPr/>
      <dgm:t>
        <a:bodyPr/>
        <a:lstStyle/>
        <a:p>
          <a:endParaRPr lang="en-US"/>
        </a:p>
      </dgm:t>
    </dgm:pt>
    <dgm:pt modelId="{C00D6AAD-42FE-9849-81B0-E0E14A3BFAA1}" type="sibTrans" cxnId="{6DC5045B-7BD6-6546-8942-C0CFDF6C6F47}">
      <dgm:prSet/>
      <dgm:spPr/>
      <dgm:t>
        <a:bodyPr/>
        <a:lstStyle/>
        <a:p>
          <a:endParaRPr lang="en-US"/>
        </a:p>
      </dgm:t>
    </dgm:pt>
    <dgm:pt modelId="{3508F131-1C13-C942-82EC-1C698EDFAB61}">
      <dgm:prSet/>
      <dgm:spPr/>
      <dgm:t>
        <a:bodyPr/>
        <a:lstStyle/>
        <a:p>
          <a:r>
            <a:rPr lang="en-US"/>
            <a:t>collection</a:t>
          </a:r>
          <a:endParaRPr lang="en-US" dirty="0"/>
        </a:p>
      </dgm:t>
    </dgm:pt>
    <dgm:pt modelId="{0930C9C8-7B0C-AA4F-AF68-F1866560FD1D}" type="parTrans" cxnId="{60CF777F-3743-D545-A9EB-D2413388E167}">
      <dgm:prSet/>
      <dgm:spPr/>
      <dgm:t>
        <a:bodyPr/>
        <a:lstStyle/>
        <a:p>
          <a:endParaRPr lang="en-US"/>
        </a:p>
      </dgm:t>
    </dgm:pt>
    <dgm:pt modelId="{858DC583-4128-644C-B1C1-3D12BC9AA5B3}" type="sibTrans" cxnId="{60CF777F-3743-D545-A9EB-D2413388E167}">
      <dgm:prSet/>
      <dgm:spPr/>
      <dgm:t>
        <a:bodyPr/>
        <a:lstStyle/>
        <a:p>
          <a:endParaRPr lang="en-US"/>
        </a:p>
      </dgm:t>
    </dgm:pt>
    <dgm:pt modelId="{B888C3A0-0B38-764F-84DC-511EB6A59E65}">
      <dgm:prSet/>
      <dgm:spPr/>
      <dgm:t>
        <a:bodyPr/>
        <a:lstStyle/>
        <a:p>
          <a:r>
            <a:rPr lang="en-US"/>
            <a:t>genre</a:t>
          </a:r>
          <a:endParaRPr lang="en-US" dirty="0"/>
        </a:p>
      </dgm:t>
    </dgm:pt>
    <dgm:pt modelId="{FC0EEEAC-E18E-2E4B-B3E4-E96D93C72256}" type="parTrans" cxnId="{B69EA1C3-4C5E-DA46-90CD-9B434F3BA0C6}">
      <dgm:prSet/>
      <dgm:spPr/>
      <dgm:t>
        <a:bodyPr/>
        <a:lstStyle/>
        <a:p>
          <a:endParaRPr lang="en-US"/>
        </a:p>
      </dgm:t>
    </dgm:pt>
    <dgm:pt modelId="{CF42C4C3-2035-334C-A2EB-AA67F1C8AEDB}" type="sibTrans" cxnId="{B69EA1C3-4C5E-DA46-90CD-9B434F3BA0C6}">
      <dgm:prSet/>
      <dgm:spPr/>
      <dgm:t>
        <a:bodyPr/>
        <a:lstStyle/>
        <a:p>
          <a:endParaRPr lang="en-US"/>
        </a:p>
      </dgm:t>
    </dgm:pt>
    <dgm:pt modelId="{8B94A303-E2BB-934F-9A5B-DB8B8BB794BD}">
      <dgm:prSet/>
      <dgm:spPr/>
      <dgm:t>
        <a:bodyPr/>
        <a:lstStyle/>
        <a:p>
          <a:r>
            <a:rPr lang="en-US"/>
            <a:t>runtime</a:t>
          </a:r>
          <a:endParaRPr lang="en-US" dirty="0"/>
        </a:p>
      </dgm:t>
    </dgm:pt>
    <dgm:pt modelId="{B0B89301-F495-AF4F-9678-B9DF6C0D8608}" type="parTrans" cxnId="{B2DE38A9-D20A-8441-B138-196CE940FDFA}">
      <dgm:prSet/>
      <dgm:spPr/>
      <dgm:t>
        <a:bodyPr/>
        <a:lstStyle/>
        <a:p>
          <a:endParaRPr lang="en-US"/>
        </a:p>
      </dgm:t>
    </dgm:pt>
    <dgm:pt modelId="{77DDFA32-54B8-3C4D-9FE4-1AE1B0698290}" type="sibTrans" cxnId="{B2DE38A9-D20A-8441-B138-196CE940FDFA}">
      <dgm:prSet/>
      <dgm:spPr/>
      <dgm:t>
        <a:bodyPr/>
        <a:lstStyle/>
        <a:p>
          <a:endParaRPr lang="en-US"/>
        </a:p>
      </dgm:t>
    </dgm:pt>
    <dgm:pt modelId="{7EE06FC0-D4E1-D74D-9D0A-D38163EABABF}">
      <dgm:prSet/>
      <dgm:spPr/>
      <dgm:t>
        <a:bodyPr/>
        <a:lstStyle/>
        <a:p>
          <a:r>
            <a:rPr lang="en-US"/>
            <a:t>title</a:t>
          </a:r>
          <a:endParaRPr lang="en-US" dirty="0"/>
        </a:p>
      </dgm:t>
    </dgm:pt>
    <dgm:pt modelId="{4BE95982-E3DA-B443-A5ED-11075B4DE8C6}" type="parTrans" cxnId="{E9B88DE8-5F73-8E48-B391-1D9F082FE281}">
      <dgm:prSet/>
      <dgm:spPr/>
      <dgm:t>
        <a:bodyPr/>
        <a:lstStyle/>
        <a:p>
          <a:endParaRPr lang="en-US"/>
        </a:p>
      </dgm:t>
    </dgm:pt>
    <dgm:pt modelId="{0695B2FA-18B8-2840-BD50-FCFF42C22A71}" type="sibTrans" cxnId="{E9B88DE8-5F73-8E48-B391-1D9F082FE281}">
      <dgm:prSet/>
      <dgm:spPr/>
      <dgm:t>
        <a:bodyPr/>
        <a:lstStyle/>
        <a:p>
          <a:endParaRPr lang="en-US"/>
        </a:p>
      </dgm:t>
    </dgm:pt>
    <dgm:pt modelId="{DA5AB11B-7530-1B4C-A45B-2120EF40550C}">
      <dgm:prSet/>
      <dgm:spPr/>
      <dgm:t>
        <a:bodyPr/>
        <a:lstStyle/>
        <a:p>
          <a:r>
            <a:rPr lang="en-US"/>
            <a:t>overview</a:t>
          </a:r>
          <a:endParaRPr lang="en-US" dirty="0"/>
        </a:p>
      </dgm:t>
    </dgm:pt>
    <dgm:pt modelId="{CAE0A31F-6935-B64D-A85B-B4A0F0FBC923}" type="parTrans" cxnId="{03596B8F-96C6-D146-96DD-F7C1CBD6D877}">
      <dgm:prSet/>
      <dgm:spPr/>
      <dgm:t>
        <a:bodyPr/>
        <a:lstStyle/>
        <a:p>
          <a:endParaRPr lang="en-US"/>
        </a:p>
      </dgm:t>
    </dgm:pt>
    <dgm:pt modelId="{89033C57-19D1-814D-BEFE-7F1CCE61BF7A}" type="sibTrans" cxnId="{03596B8F-96C6-D146-96DD-F7C1CBD6D877}">
      <dgm:prSet/>
      <dgm:spPr/>
      <dgm:t>
        <a:bodyPr/>
        <a:lstStyle/>
        <a:p>
          <a:endParaRPr lang="en-US"/>
        </a:p>
      </dgm:t>
    </dgm:pt>
    <dgm:pt modelId="{5A59CE87-F242-4242-B50C-C49B159A031E}">
      <dgm:prSet/>
      <dgm:spPr/>
      <dgm:t>
        <a:bodyPr/>
        <a:lstStyle/>
        <a:p>
          <a:r>
            <a:rPr lang="en-US"/>
            <a:t>popularity</a:t>
          </a:r>
          <a:endParaRPr lang="en-US" dirty="0"/>
        </a:p>
      </dgm:t>
    </dgm:pt>
    <dgm:pt modelId="{39925B11-08B2-6048-B4B3-8F84283193C4}" type="parTrans" cxnId="{98275620-9E6A-644F-9C48-F23C06ECE24B}">
      <dgm:prSet/>
      <dgm:spPr/>
      <dgm:t>
        <a:bodyPr/>
        <a:lstStyle/>
        <a:p>
          <a:endParaRPr lang="en-US"/>
        </a:p>
      </dgm:t>
    </dgm:pt>
    <dgm:pt modelId="{F1116486-9A61-784B-9883-DE6727296285}" type="sibTrans" cxnId="{98275620-9E6A-644F-9C48-F23C06ECE24B}">
      <dgm:prSet/>
      <dgm:spPr/>
      <dgm:t>
        <a:bodyPr/>
        <a:lstStyle/>
        <a:p>
          <a:endParaRPr lang="en-US"/>
        </a:p>
      </dgm:t>
    </dgm:pt>
    <dgm:pt modelId="{7B18A914-A0D3-2A4D-995A-2D4307FED513}">
      <dgm:prSet/>
      <dgm:spPr/>
      <dgm:t>
        <a:bodyPr/>
        <a:lstStyle/>
        <a:p>
          <a:r>
            <a:rPr lang="en-US"/>
            <a:t>production studio</a:t>
          </a:r>
          <a:endParaRPr lang="en-US" dirty="0"/>
        </a:p>
      </dgm:t>
    </dgm:pt>
    <dgm:pt modelId="{53FE31E1-636E-8A43-B6DD-74923025B3E1}" type="parTrans" cxnId="{7FCF4072-AF1E-FC44-BD4B-926AD0409542}">
      <dgm:prSet/>
      <dgm:spPr/>
      <dgm:t>
        <a:bodyPr/>
        <a:lstStyle/>
        <a:p>
          <a:endParaRPr lang="en-US"/>
        </a:p>
      </dgm:t>
    </dgm:pt>
    <dgm:pt modelId="{C8C8AC8F-822B-774B-9E4C-DBF2C1755627}" type="sibTrans" cxnId="{7FCF4072-AF1E-FC44-BD4B-926AD0409542}">
      <dgm:prSet/>
      <dgm:spPr/>
      <dgm:t>
        <a:bodyPr/>
        <a:lstStyle/>
        <a:p>
          <a:endParaRPr lang="en-US"/>
        </a:p>
      </dgm:t>
    </dgm:pt>
    <dgm:pt modelId="{A33C9814-5A47-AF4F-A911-A5BA4BD1B222}">
      <dgm:prSet/>
      <dgm:spPr/>
      <dgm:t>
        <a:bodyPr/>
        <a:lstStyle/>
        <a:p>
          <a:r>
            <a:rPr lang="en-US"/>
            <a:t>language</a:t>
          </a:r>
          <a:endParaRPr lang="en-US" dirty="0"/>
        </a:p>
      </dgm:t>
    </dgm:pt>
    <dgm:pt modelId="{E2B5992F-EAF5-9941-AC24-70E635E58ABF}" type="parTrans" cxnId="{68C1C984-812C-2A42-A6FE-A72F390708EB}">
      <dgm:prSet/>
      <dgm:spPr/>
      <dgm:t>
        <a:bodyPr/>
        <a:lstStyle/>
        <a:p>
          <a:endParaRPr lang="en-US"/>
        </a:p>
      </dgm:t>
    </dgm:pt>
    <dgm:pt modelId="{D8E971D7-B3C2-6D47-B95E-8DF6F28CB42D}" type="sibTrans" cxnId="{68C1C984-812C-2A42-A6FE-A72F390708EB}">
      <dgm:prSet/>
      <dgm:spPr/>
      <dgm:t>
        <a:bodyPr/>
        <a:lstStyle/>
        <a:p>
          <a:endParaRPr lang="en-US"/>
        </a:p>
      </dgm:t>
    </dgm:pt>
    <dgm:pt modelId="{B6AAC4D2-C184-1E45-A717-2C7C6AC32EF2}">
      <dgm:prSet/>
      <dgm:spPr/>
      <dgm:t>
        <a:bodyPr/>
        <a:lstStyle/>
        <a:p>
          <a:r>
            <a:rPr lang="en-US"/>
            <a:t>release date</a:t>
          </a:r>
          <a:endParaRPr lang="en-US" dirty="0"/>
        </a:p>
      </dgm:t>
    </dgm:pt>
    <dgm:pt modelId="{73BB8973-3F54-6548-B677-70FFE700A6D3}" type="parTrans" cxnId="{98092977-3B12-514F-82FC-83C1A2A3C8D8}">
      <dgm:prSet/>
      <dgm:spPr/>
      <dgm:t>
        <a:bodyPr/>
        <a:lstStyle/>
        <a:p>
          <a:endParaRPr lang="en-US"/>
        </a:p>
      </dgm:t>
    </dgm:pt>
    <dgm:pt modelId="{053F6B03-28AE-B64C-AAED-C70AB59C87C3}" type="sibTrans" cxnId="{98092977-3B12-514F-82FC-83C1A2A3C8D8}">
      <dgm:prSet/>
      <dgm:spPr/>
      <dgm:t>
        <a:bodyPr/>
        <a:lstStyle/>
        <a:p>
          <a:endParaRPr lang="en-US"/>
        </a:p>
      </dgm:t>
    </dgm:pt>
    <dgm:pt modelId="{6804019D-E387-5240-A07F-BF996936C0AF}">
      <dgm:prSet/>
      <dgm:spPr/>
      <dgm:t>
        <a:bodyPr/>
        <a:lstStyle/>
        <a:p>
          <a:r>
            <a:rPr lang="en-US"/>
            <a:t>vote average</a:t>
          </a:r>
          <a:endParaRPr lang="en-US" dirty="0"/>
        </a:p>
      </dgm:t>
    </dgm:pt>
    <dgm:pt modelId="{E7D4092E-4AFE-974C-ADEF-4D002DDB9023}" type="parTrans" cxnId="{9838CAA0-B8B6-3445-86EC-B2F3DE1FD493}">
      <dgm:prSet/>
      <dgm:spPr/>
      <dgm:t>
        <a:bodyPr/>
        <a:lstStyle/>
        <a:p>
          <a:endParaRPr lang="en-US"/>
        </a:p>
      </dgm:t>
    </dgm:pt>
    <dgm:pt modelId="{2CB180C7-43BA-FC40-8904-6236AC255A32}" type="sibTrans" cxnId="{9838CAA0-B8B6-3445-86EC-B2F3DE1FD493}">
      <dgm:prSet/>
      <dgm:spPr/>
      <dgm:t>
        <a:bodyPr/>
        <a:lstStyle/>
        <a:p>
          <a:endParaRPr lang="en-US"/>
        </a:p>
      </dgm:t>
    </dgm:pt>
    <dgm:pt modelId="{7BB7200D-9E24-BE4B-94AF-DF67776C2A9E}">
      <dgm:prSet/>
      <dgm:spPr/>
      <dgm:t>
        <a:bodyPr/>
        <a:lstStyle/>
        <a:p>
          <a:r>
            <a:rPr lang="en-US" dirty="0"/>
            <a:t>vote count</a:t>
          </a:r>
        </a:p>
      </dgm:t>
    </dgm:pt>
    <dgm:pt modelId="{E3DAA5EF-BA5E-974A-B3AC-D59CE03DF7A1}" type="parTrans" cxnId="{DE349ACC-AF01-FB45-99EA-BAF9E725500C}">
      <dgm:prSet/>
      <dgm:spPr/>
      <dgm:t>
        <a:bodyPr/>
        <a:lstStyle/>
        <a:p>
          <a:endParaRPr lang="en-US"/>
        </a:p>
      </dgm:t>
    </dgm:pt>
    <dgm:pt modelId="{AB6F041D-CE3A-8E4A-9072-263F64B9890C}" type="sibTrans" cxnId="{DE349ACC-AF01-FB45-99EA-BAF9E725500C}">
      <dgm:prSet/>
      <dgm:spPr/>
      <dgm:t>
        <a:bodyPr/>
        <a:lstStyle/>
        <a:p>
          <a:endParaRPr lang="en-US"/>
        </a:p>
      </dgm:t>
    </dgm:pt>
    <dgm:pt modelId="{A2C35D11-4DA3-8946-AB2D-E9D5208C86FB}" type="pres">
      <dgm:prSet presAssocID="{FBC08BC2-0B3B-40DD-8339-7F31DF4DB933}" presName="linear" presStyleCnt="0">
        <dgm:presLayoutVars>
          <dgm:dir/>
          <dgm:animLvl val="lvl"/>
          <dgm:resizeHandles val="exact"/>
        </dgm:presLayoutVars>
      </dgm:prSet>
      <dgm:spPr/>
    </dgm:pt>
    <dgm:pt modelId="{3745908F-E7D2-D14B-A6D5-C27A5D0DB3E2}" type="pres">
      <dgm:prSet presAssocID="{92753D3D-48D7-47E4-A8B7-766E8E5D627C}" presName="parentLin" presStyleCnt="0"/>
      <dgm:spPr/>
    </dgm:pt>
    <dgm:pt modelId="{EF03DD24-1237-E641-A976-74145BE532F4}" type="pres">
      <dgm:prSet presAssocID="{92753D3D-48D7-47E4-A8B7-766E8E5D627C}" presName="parentLeftMargin" presStyleLbl="node1" presStyleIdx="0" presStyleCnt="1"/>
      <dgm:spPr/>
    </dgm:pt>
    <dgm:pt modelId="{D3C582DD-DF7B-7741-9F8C-DBA35BD37432}" type="pres">
      <dgm:prSet presAssocID="{92753D3D-48D7-47E4-A8B7-766E8E5D627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2BC936-47F4-C849-8F2A-2948FE04A67B}" type="pres">
      <dgm:prSet presAssocID="{92753D3D-48D7-47E4-A8B7-766E8E5D627C}" presName="negativeSpace" presStyleCnt="0"/>
      <dgm:spPr/>
    </dgm:pt>
    <dgm:pt modelId="{C5FA0653-34CD-E247-9DF7-F41F2763EA80}" type="pres">
      <dgm:prSet presAssocID="{92753D3D-48D7-47E4-A8B7-766E8E5D627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8CADC04-2C59-DA45-A758-06687FFD8321}" type="presOf" srcId="{DA5AB11B-7530-1B4C-A45B-2120EF40550C}" destId="{C5FA0653-34CD-E247-9DF7-F41F2763EA80}" srcOrd="0" destOrd="7" presId="urn:microsoft.com/office/officeart/2005/8/layout/list1"/>
    <dgm:cxn modelId="{17953815-CCD7-7042-9BC2-A99CB7E4B9DB}" type="presOf" srcId="{7B18A914-A0D3-2A4D-995A-2D4307FED513}" destId="{C5FA0653-34CD-E247-9DF7-F41F2763EA80}" srcOrd="0" destOrd="9" presId="urn:microsoft.com/office/officeart/2005/8/layout/list1"/>
    <dgm:cxn modelId="{98275620-9E6A-644F-9C48-F23C06ECE24B}" srcId="{6164BC3D-5516-4C43-873F-2F83BED0BA3B}" destId="{5A59CE87-F242-4242-B50C-C49B159A031E}" srcOrd="7" destOrd="0" parTransId="{39925B11-08B2-6048-B4B3-8F84283193C4}" sibTransId="{F1116486-9A61-784B-9883-DE6727296285}"/>
    <dgm:cxn modelId="{7C047A28-2944-734A-B48A-F2FAAE3C1006}" srcId="{6164BC3D-5516-4C43-873F-2F83BED0BA3B}" destId="{21C483A6-8612-C942-9B50-277CA91D9A85}" srcOrd="0" destOrd="0" parTransId="{8531F744-3554-0C4B-B7C7-A19B77739CE8}" sibTransId="{96B23F90-3376-5D45-BD67-65A1A621D75F}"/>
    <dgm:cxn modelId="{04088E4D-B8A1-D148-9C84-46F9ADCA7D50}" type="presOf" srcId="{3508F131-1C13-C942-82EC-1C698EDFAB61}" destId="{C5FA0653-34CD-E247-9DF7-F41F2763EA80}" srcOrd="0" destOrd="3" presId="urn:microsoft.com/office/officeart/2005/8/layout/list1"/>
    <dgm:cxn modelId="{F81BDF50-D036-8C4E-A7F4-4C7D0E7A3810}" type="presOf" srcId="{21C483A6-8612-C942-9B50-277CA91D9A85}" destId="{C5FA0653-34CD-E247-9DF7-F41F2763EA80}" srcOrd="0" destOrd="1" presId="urn:microsoft.com/office/officeart/2005/8/layout/list1"/>
    <dgm:cxn modelId="{A8AB1554-2F0F-0F43-B9E0-CE87D907AC3F}" type="presOf" srcId="{8B94A303-E2BB-934F-9A5B-DB8B8BB794BD}" destId="{C5FA0653-34CD-E247-9DF7-F41F2763EA80}" srcOrd="0" destOrd="5" presId="urn:microsoft.com/office/officeart/2005/8/layout/list1"/>
    <dgm:cxn modelId="{6DC5045B-7BD6-6546-8942-C0CFDF6C6F47}" srcId="{6164BC3D-5516-4C43-873F-2F83BED0BA3B}" destId="{7B153180-726C-FF47-B458-308B93505A50}" srcOrd="1" destOrd="0" parTransId="{71A5870F-F0E7-C344-AF04-809249E88A55}" sibTransId="{C00D6AAD-42FE-9849-81B0-E0E14A3BFAA1}"/>
    <dgm:cxn modelId="{8A0B2962-0C96-684D-8550-57E1AF853EDA}" type="presOf" srcId="{B888C3A0-0B38-764F-84DC-511EB6A59E65}" destId="{C5FA0653-34CD-E247-9DF7-F41F2763EA80}" srcOrd="0" destOrd="4" presId="urn:microsoft.com/office/officeart/2005/8/layout/list1"/>
    <dgm:cxn modelId="{3FC25368-46C2-9F44-91D0-60C44AD2AE59}" type="presOf" srcId="{7B153180-726C-FF47-B458-308B93505A50}" destId="{C5FA0653-34CD-E247-9DF7-F41F2763EA80}" srcOrd="0" destOrd="2" presId="urn:microsoft.com/office/officeart/2005/8/layout/list1"/>
    <dgm:cxn modelId="{90F12F6E-359A-B247-A6C4-08443D0A405B}" type="presOf" srcId="{6804019D-E387-5240-A07F-BF996936C0AF}" destId="{C5FA0653-34CD-E247-9DF7-F41F2763EA80}" srcOrd="0" destOrd="12" presId="urn:microsoft.com/office/officeart/2005/8/layout/list1"/>
    <dgm:cxn modelId="{7FCF4072-AF1E-FC44-BD4B-926AD0409542}" srcId="{6164BC3D-5516-4C43-873F-2F83BED0BA3B}" destId="{7B18A914-A0D3-2A4D-995A-2D4307FED513}" srcOrd="8" destOrd="0" parTransId="{53FE31E1-636E-8A43-B6DD-74923025B3E1}" sibTransId="{C8C8AC8F-822B-774B-9E4C-DBF2C1755627}"/>
    <dgm:cxn modelId="{98092977-3B12-514F-82FC-83C1A2A3C8D8}" srcId="{6164BC3D-5516-4C43-873F-2F83BED0BA3B}" destId="{B6AAC4D2-C184-1E45-A717-2C7C6AC32EF2}" srcOrd="10" destOrd="0" parTransId="{73BB8973-3F54-6548-B677-70FFE700A6D3}" sibTransId="{053F6B03-28AE-B64C-AAED-C70AB59C87C3}"/>
    <dgm:cxn modelId="{60CF777F-3743-D545-A9EB-D2413388E167}" srcId="{6164BC3D-5516-4C43-873F-2F83BED0BA3B}" destId="{3508F131-1C13-C942-82EC-1C698EDFAB61}" srcOrd="2" destOrd="0" parTransId="{0930C9C8-7B0C-AA4F-AF68-F1866560FD1D}" sibTransId="{858DC583-4128-644C-B1C1-3D12BC9AA5B3}"/>
    <dgm:cxn modelId="{68C1C984-812C-2A42-A6FE-A72F390708EB}" srcId="{6164BC3D-5516-4C43-873F-2F83BED0BA3B}" destId="{A33C9814-5A47-AF4F-A911-A5BA4BD1B222}" srcOrd="9" destOrd="0" parTransId="{E2B5992F-EAF5-9941-AC24-70E635E58ABF}" sibTransId="{D8E971D7-B3C2-6D47-B95E-8DF6F28CB42D}"/>
    <dgm:cxn modelId="{03596B8F-96C6-D146-96DD-F7C1CBD6D877}" srcId="{6164BC3D-5516-4C43-873F-2F83BED0BA3B}" destId="{DA5AB11B-7530-1B4C-A45B-2120EF40550C}" srcOrd="6" destOrd="0" parTransId="{CAE0A31F-6935-B64D-A85B-B4A0F0FBC923}" sibTransId="{89033C57-19D1-814D-BEFE-7F1CCE61BF7A}"/>
    <dgm:cxn modelId="{9838CAA0-B8B6-3445-86EC-B2F3DE1FD493}" srcId="{6164BC3D-5516-4C43-873F-2F83BED0BA3B}" destId="{6804019D-E387-5240-A07F-BF996936C0AF}" srcOrd="11" destOrd="0" parTransId="{E7D4092E-4AFE-974C-ADEF-4D002DDB9023}" sibTransId="{2CB180C7-43BA-FC40-8904-6236AC255A32}"/>
    <dgm:cxn modelId="{8AB39FA8-D0D4-024F-888D-C30BBD68D32F}" type="presOf" srcId="{A33C9814-5A47-AF4F-A911-A5BA4BD1B222}" destId="{C5FA0653-34CD-E247-9DF7-F41F2763EA80}" srcOrd="0" destOrd="10" presId="urn:microsoft.com/office/officeart/2005/8/layout/list1"/>
    <dgm:cxn modelId="{B2DE38A9-D20A-8441-B138-196CE940FDFA}" srcId="{6164BC3D-5516-4C43-873F-2F83BED0BA3B}" destId="{8B94A303-E2BB-934F-9A5B-DB8B8BB794BD}" srcOrd="4" destOrd="0" parTransId="{B0B89301-F495-AF4F-9678-B9DF6C0D8608}" sibTransId="{77DDFA32-54B8-3C4D-9FE4-1AE1B0698290}"/>
    <dgm:cxn modelId="{859798AF-90D5-9F49-BA1D-F7ABAA0E4186}" type="presOf" srcId="{5A59CE87-F242-4242-B50C-C49B159A031E}" destId="{C5FA0653-34CD-E247-9DF7-F41F2763EA80}" srcOrd="0" destOrd="8" presId="urn:microsoft.com/office/officeart/2005/8/layout/list1"/>
    <dgm:cxn modelId="{B204BDB1-73C8-3244-BEE3-6A7EC295771B}" type="presOf" srcId="{B6AAC4D2-C184-1E45-A717-2C7C6AC32EF2}" destId="{C5FA0653-34CD-E247-9DF7-F41F2763EA80}" srcOrd="0" destOrd="11" presId="urn:microsoft.com/office/officeart/2005/8/layout/list1"/>
    <dgm:cxn modelId="{695233BA-34D2-6748-A994-0DF8E8329CD6}" type="presOf" srcId="{FBC08BC2-0B3B-40DD-8339-7F31DF4DB933}" destId="{A2C35D11-4DA3-8946-AB2D-E9D5208C86FB}" srcOrd="0" destOrd="0" presId="urn:microsoft.com/office/officeart/2005/8/layout/list1"/>
    <dgm:cxn modelId="{804B69BD-46DB-BA4F-A72B-8EDD2D900DEB}" srcId="{92753D3D-48D7-47E4-A8B7-766E8E5D627C}" destId="{6164BC3D-5516-4C43-873F-2F83BED0BA3B}" srcOrd="0" destOrd="0" parTransId="{C0FB2D0E-04BE-A343-A58B-168F3F474EB8}" sibTransId="{CA7BA05A-95D3-1B4C-944B-2D489CE2ACC6}"/>
    <dgm:cxn modelId="{24A4D9BD-4B68-DE47-AF89-0E7EB7D6D680}" type="presOf" srcId="{7EE06FC0-D4E1-D74D-9D0A-D38163EABABF}" destId="{C5FA0653-34CD-E247-9DF7-F41F2763EA80}" srcOrd="0" destOrd="6" presId="urn:microsoft.com/office/officeart/2005/8/layout/list1"/>
    <dgm:cxn modelId="{4A5767C3-41C5-424F-A690-7E46E532E1BC}" type="presOf" srcId="{7BB7200D-9E24-BE4B-94AF-DF67776C2A9E}" destId="{C5FA0653-34CD-E247-9DF7-F41F2763EA80}" srcOrd="0" destOrd="13" presId="urn:microsoft.com/office/officeart/2005/8/layout/list1"/>
    <dgm:cxn modelId="{B69EA1C3-4C5E-DA46-90CD-9B434F3BA0C6}" srcId="{6164BC3D-5516-4C43-873F-2F83BED0BA3B}" destId="{B888C3A0-0B38-764F-84DC-511EB6A59E65}" srcOrd="3" destOrd="0" parTransId="{FC0EEEAC-E18E-2E4B-B3E4-E96D93C72256}" sibTransId="{CF42C4C3-2035-334C-A2EB-AA67F1C8AEDB}"/>
    <dgm:cxn modelId="{DE349ACC-AF01-FB45-99EA-BAF9E725500C}" srcId="{6164BC3D-5516-4C43-873F-2F83BED0BA3B}" destId="{7BB7200D-9E24-BE4B-94AF-DF67776C2A9E}" srcOrd="12" destOrd="0" parTransId="{E3DAA5EF-BA5E-974A-B3AC-D59CE03DF7A1}" sibTransId="{AB6F041D-CE3A-8E4A-9072-263F64B9890C}"/>
    <dgm:cxn modelId="{D10748E6-386A-6540-AF91-A6931DB15D89}" type="presOf" srcId="{92753D3D-48D7-47E4-A8B7-766E8E5D627C}" destId="{EF03DD24-1237-E641-A976-74145BE532F4}" srcOrd="0" destOrd="0" presId="urn:microsoft.com/office/officeart/2005/8/layout/list1"/>
    <dgm:cxn modelId="{100B66E6-F485-4AA8-921A-41B18B6BC30D}" srcId="{FBC08BC2-0B3B-40DD-8339-7F31DF4DB933}" destId="{92753D3D-48D7-47E4-A8B7-766E8E5D627C}" srcOrd="0" destOrd="0" parTransId="{685B02E2-9C4E-4D2D-9E5A-28294CA9C2E6}" sibTransId="{037DDC74-EDAE-44C1-AA34-21F7EEE971AE}"/>
    <dgm:cxn modelId="{E9B88DE8-5F73-8E48-B391-1D9F082FE281}" srcId="{6164BC3D-5516-4C43-873F-2F83BED0BA3B}" destId="{7EE06FC0-D4E1-D74D-9D0A-D38163EABABF}" srcOrd="5" destOrd="0" parTransId="{4BE95982-E3DA-B443-A5ED-11075B4DE8C6}" sibTransId="{0695B2FA-18B8-2840-BD50-FCFF42C22A71}"/>
    <dgm:cxn modelId="{2C7B74EA-B08E-BD4A-BC19-99D8C41B1F10}" type="presOf" srcId="{92753D3D-48D7-47E4-A8B7-766E8E5D627C}" destId="{D3C582DD-DF7B-7741-9F8C-DBA35BD37432}" srcOrd="1" destOrd="0" presId="urn:microsoft.com/office/officeart/2005/8/layout/list1"/>
    <dgm:cxn modelId="{7B2343F7-A4F0-1242-A800-A4D3963E1EC9}" type="presOf" srcId="{6164BC3D-5516-4C43-873F-2F83BED0BA3B}" destId="{C5FA0653-34CD-E247-9DF7-F41F2763EA80}" srcOrd="0" destOrd="0" presId="urn:microsoft.com/office/officeart/2005/8/layout/list1"/>
    <dgm:cxn modelId="{D8BF11AE-889C-3F40-90E4-713F0F71D61B}" type="presParOf" srcId="{A2C35D11-4DA3-8946-AB2D-E9D5208C86FB}" destId="{3745908F-E7D2-D14B-A6D5-C27A5D0DB3E2}" srcOrd="0" destOrd="0" presId="urn:microsoft.com/office/officeart/2005/8/layout/list1"/>
    <dgm:cxn modelId="{DF98AFCA-DE34-E84E-BA35-49B433D6640F}" type="presParOf" srcId="{3745908F-E7D2-D14B-A6D5-C27A5D0DB3E2}" destId="{EF03DD24-1237-E641-A976-74145BE532F4}" srcOrd="0" destOrd="0" presId="urn:microsoft.com/office/officeart/2005/8/layout/list1"/>
    <dgm:cxn modelId="{DE8EA640-B524-424D-8989-F5AB77617086}" type="presParOf" srcId="{3745908F-E7D2-D14B-A6D5-C27A5D0DB3E2}" destId="{D3C582DD-DF7B-7741-9F8C-DBA35BD37432}" srcOrd="1" destOrd="0" presId="urn:microsoft.com/office/officeart/2005/8/layout/list1"/>
    <dgm:cxn modelId="{B493EBAA-8116-7D4C-A26C-AAF987533FA7}" type="presParOf" srcId="{A2C35D11-4DA3-8946-AB2D-E9D5208C86FB}" destId="{A92BC936-47F4-C849-8F2A-2948FE04A67B}" srcOrd="1" destOrd="0" presId="urn:microsoft.com/office/officeart/2005/8/layout/list1"/>
    <dgm:cxn modelId="{050FD8DD-9C6A-B34E-9569-1F54B094F174}" type="presParOf" srcId="{A2C35D11-4DA3-8946-AB2D-E9D5208C86FB}" destId="{C5FA0653-34CD-E247-9DF7-F41F2763EA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08BC2-0B3B-40DD-8339-7F31DF4DB93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2753D3D-48D7-47E4-A8B7-766E8E5D627C}">
      <dgm:prSet/>
      <dgm:spPr/>
      <dgm:t>
        <a:bodyPr/>
        <a:lstStyle/>
        <a:p>
          <a:r>
            <a:rPr lang="en-US" b="1"/>
            <a:t>Credits - </a:t>
          </a:r>
          <a:r>
            <a:rPr lang="en-US"/>
            <a:t>“credits.csv” </a:t>
          </a:r>
        </a:p>
      </dgm:t>
    </dgm:pt>
    <dgm:pt modelId="{685B02E2-9C4E-4D2D-9E5A-28294CA9C2E6}" type="parTrans" cxnId="{100B66E6-F485-4AA8-921A-41B18B6BC30D}">
      <dgm:prSet/>
      <dgm:spPr/>
      <dgm:t>
        <a:bodyPr/>
        <a:lstStyle/>
        <a:p>
          <a:endParaRPr lang="en-US"/>
        </a:p>
      </dgm:t>
    </dgm:pt>
    <dgm:pt modelId="{037DDC74-EDAE-44C1-AA34-21F7EEE971AE}" type="sibTrans" cxnId="{100B66E6-F485-4AA8-921A-41B18B6BC30D}">
      <dgm:prSet/>
      <dgm:spPr/>
      <dgm:t>
        <a:bodyPr/>
        <a:lstStyle/>
        <a:p>
          <a:endParaRPr lang="en-US"/>
        </a:p>
      </dgm:t>
    </dgm:pt>
    <dgm:pt modelId="{F930ABC2-0DA6-40F4-ABC2-F0BED0655A4D}">
      <dgm:prSet/>
      <dgm:spPr/>
      <dgm:t>
        <a:bodyPr/>
        <a:lstStyle/>
        <a:p>
          <a:r>
            <a:rPr lang="en-US"/>
            <a:t>This file contains cast and crew data for each movie. </a:t>
          </a:r>
        </a:p>
      </dgm:t>
    </dgm:pt>
    <dgm:pt modelId="{A3990162-839A-436A-BA35-649C401AE0A4}" type="parTrans" cxnId="{353F9B44-8B23-442D-BFC3-9EF2ED4B1B49}">
      <dgm:prSet/>
      <dgm:spPr/>
      <dgm:t>
        <a:bodyPr/>
        <a:lstStyle/>
        <a:p>
          <a:endParaRPr lang="en-US"/>
        </a:p>
      </dgm:t>
    </dgm:pt>
    <dgm:pt modelId="{1512FBCE-39F6-4F1B-9273-CC181EEE6183}" type="sibTrans" cxnId="{353F9B44-8B23-442D-BFC3-9EF2ED4B1B49}">
      <dgm:prSet/>
      <dgm:spPr/>
      <dgm:t>
        <a:bodyPr/>
        <a:lstStyle/>
        <a:p>
          <a:endParaRPr lang="en-US"/>
        </a:p>
      </dgm:t>
    </dgm:pt>
    <dgm:pt modelId="{6766EE4C-6174-4B10-8B15-0A78511E85ED}">
      <dgm:prSet/>
      <dgm:spPr/>
      <dgm:t>
        <a:bodyPr/>
        <a:lstStyle/>
        <a:p>
          <a:r>
            <a:rPr lang="en-US"/>
            <a:t>Three features</a:t>
          </a:r>
        </a:p>
      </dgm:t>
    </dgm:pt>
    <dgm:pt modelId="{956A4C7E-95EC-49E9-B504-D90264793A97}" type="parTrans" cxnId="{54A427BE-5FC1-432E-BBAB-B61B604F651A}">
      <dgm:prSet/>
      <dgm:spPr/>
      <dgm:t>
        <a:bodyPr/>
        <a:lstStyle/>
        <a:p>
          <a:endParaRPr lang="en-US"/>
        </a:p>
      </dgm:t>
    </dgm:pt>
    <dgm:pt modelId="{5562404A-6212-41F0-9652-DDFA14A1D601}" type="sibTrans" cxnId="{54A427BE-5FC1-432E-BBAB-B61B604F651A}">
      <dgm:prSet/>
      <dgm:spPr/>
      <dgm:t>
        <a:bodyPr/>
        <a:lstStyle/>
        <a:p>
          <a:endParaRPr lang="en-US"/>
        </a:p>
      </dgm:t>
    </dgm:pt>
    <dgm:pt modelId="{2535BF4E-EBA1-4B8C-86F1-CCCA2BD39C97}">
      <dgm:prSet/>
      <dgm:spPr/>
      <dgm:t>
        <a:bodyPr/>
        <a:lstStyle/>
        <a:p>
          <a:r>
            <a:rPr lang="en-US"/>
            <a:t>“cast” dictionary, “crew” dictionary, and id</a:t>
          </a:r>
        </a:p>
      </dgm:t>
    </dgm:pt>
    <dgm:pt modelId="{0E4FC902-257C-4D3D-A68C-108F7DD3158D}" type="parTrans" cxnId="{40C09727-C8F1-4651-A76C-59A400F5C739}">
      <dgm:prSet/>
      <dgm:spPr/>
      <dgm:t>
        <a:bodyPr/>
        <a:lstStyle/>
        <a:p>
          <a:endParaRPr lang="en-US"/>
        </a:p>
      </dgm:t>
    </dgm:pt>
    <dgm:pt modelId="{FCB5F35F-79EA-4BE2-A70C-3A5F946B70FF}" type="sibTrans" cxnId="{40C09727-C8F1-4651-A76C-59A400F5C739}">
      <dgm:prSet/>
      <dgm:spPr/>
      <dgm:t>
        <a:bodyPr/>
        <a:lstStyle/>
        <a:p>
          <a:endParaRPr lang="en-US"/>
        </a:p>
      </dgm:t>
    </dgm:pt>
    <dgm:pt modelId="{A7FB29AC-ADC2-42D6-8757-DF654A24AB4D}">
      <dgm:prSet/>
      <dgm:spPr/>
      <dgm:t>
        <a:bodyPr/>
        <a:lstStyle/>
        <a:p>
          <a:r>
            <a:rPr lang="en-US" b="1"/>
            <a:t>Ratings - </a:t>
          </a:r>
          <a:r>
            <a:rPr lang="en-US"/>
            <a:t>“ratings.csv” </a:t>
          </a:r>
        </a:p>
      </dgm:t>
    </dgm:pt>
    <dgm:pt modelId="{CBE35F9F-F006-47C9-A53F-DBA87C647893}" type="parTrans" cxnId="{9C4CEBE9-62E7-46F6-92D2-7D54B32871DD}">
      <dgm:prSet/>
      <dgm:spPr/>
      <dgm:t>
        <a:bodyPr/>
        <a:lstStyle/>
        <a:p>
          <a:endParaRPr lang="en-US"/>
        </a:p>
      </dgm:t>
    </dgm:pt>
    <dgm:pt modelId="{8B824110-940E-445C-AE37-5F6DCEAFBF06}" type="sibTrans" cxnId="{9C4CEBE9-62E7-46F6-92D2-7D54B32871DD}">
      <dgm:prSet/>
      <dgm:spPr/>
      <dgm:t>
        <a:bodyPr/>
        <a:lstStyle/>
        <a:p>
          <a:endParaRPr lang="en-US"/>
        </a:p>
      </dgm:t>
    </dgm:pt>
    <dgm:pt modelId="{937E0E2A-9415-4643-B3F2-BFBACE14C4D6}">
      <dgm:prSet/>
      <dgm:spPr/>
      <dgm:t>
        <a:bodyPr/>
        <a:lstStyle/>
        <a:p>
          <a:r>
            <a:rPr lang="en-US"/>
            <a:t>Two files related to ratings</a:t>
          </a:r>
        </a:p>
      </dgm:t>
    </dgm:pt>
    <dgm:pt modelId="{D824F824-D9F2-4396-96AF-1BF70EFA4B1F}" type="parTrans" cxnId="{48F2923C-708C-47CB-BCCA-54341530C601}">
      <dgm:prSet/>
      <dgm:spPr/>
      <dgm:t>
        <a:bodyPr/>
        <a:lstStyle/>
        <a:p>
          <a:endParaRPr lang="en-US"/>
        </a:p>
      </dgm:t>
    </dgm:pt>
    <dgm:pt modelId="{CDA0BA6E-BF37-4F10-9BEA-214DF229BF83}" type="sibTrans" cxnId="{48F2923C-708C-47CB-BCCA-54341530C601}">
      <dgm:prSet/>
      <dgm:spPr/>
      <dgm:t>
        <a:bodyPr/>
        <a:lstStyle/>
        <a:p>
          <a:endParaRPr lang="en-US"/>
        </a:p>
      </dgm:t>
    </dgm:pt>
    <dgm:pt modelId="{CD1751C0-8BB1-48ED-B2A7-D3184537DEC8}">
      <dgm:prSet/>
      <dgm:spPr/>
      <dgm:t>
        <a:bodyPr/>
        <a:lstStyle/>
        <a:p>
          <a:r>
            <a:rPr lang="en-US"/>
            <a:t>One file is a full dataset of ratings</a:t>
          </a:r>
        </a:p>
      </dgm:t>
    </dgm:pt>
    <dgm:pt modelId="{43CB4955-04CF-44C4-97CA-5982C80F44ED}" type="parTrans" cxnId="{151658C1-B7A2-48FC-9245-1AE75E870657}">
      <dgm:prSet/>
      <dgm:spPr/>
      <dgm:t>
        <a:bodyPr/>
        <a:lstStyle/>
        <a:p>
          <a:endParaRPr lang="en-US"/>
        </a:p>
      </dgm:t>
    </dgm:pt>
    <dgm:pt modelId="{8935CF4F-F182-4438-8E72-BD827B0C37CF}" type="sibTrans" cxnId="{151658C1-B7A2-48FC-9245-1AE75E870657}">
      <dgm:prSet/>
      <dgm:spPr/>
      <dgm:t>
        <a:bodyPr/>
        <a:lstStyle/>
        <a:p>
          <a:endParaRPr lang="en-US"/>
        </a:p>
      </dgm:t>
    </dgm:pt>
    <dgm:pt modelId="{A3C88A34-5F7F-4061-9583-9A70F956432C}">
      <dgm:prSet/>
      <dgm:spPr/>
      <dgm:t>
        <a:bodyPr/>
        <a:lstStyle/>
        <a:p>
          <a:r>
            <a:rPr lang="en-US"/>
            <a:t>Second file is a smaller version with less rows. </a:t>
          </a:r>
        </a:p>
      </dgm:t>
    </dgm:pt>
    <dgm:pt modelId="{5AADF30A-410A-4AD8-8D90-167A3E67743C}" type="parTrans" cxnId="{4E0B73E7-DB12-46BA-9C0E-763E5E8A0196}">
      <dgm:prSet/>
      <dgm:spPr/>
      <dgm:t>
        <a:bodyPr/>
        <a:lstStyle/>
        <a:p>
          <a:endParaRPr lang="en-US"/>
        </a:p>
      </dgm:t>
    </dgm:pt>
    <dgm:pt modelId="{C02BF933-8A85-4C49-AE34-C1529589498E}" type="sibTrans" cxnId="{4E0B73E7-DB12-46BA-9C0E-763E5E8A0196}">
      <dgm:prSet/>
      <dgm:spPr/>
      <dgm:t>
        <a:bodyPr/>
        <a:lstStyle/>
        <a:p>
          <a:endParaRPr lang="en-US"/>
        </a:p>
      </dgm:t>
    </dgm:pt>
    <dgm:pt modelId="{5B9DF75A-FCC6-4E2F-83A9-39D9A7DF4562}">
      <dgm:prSet/>
      <dgm:spPr/>
      <dgm:t>
        <a:bodyPr/>
        <a:lstStyle/>
        <a:p>
          <a:r>
            <a:rPr lang="en-US"/>
            <a:t>Since we have the vote_average in the movie_metadata file, we will use that instead of merging this file to our dataset. </a:t>
          </a:r>
        </a:p>
      </dgm:t>
    </dgm:pt>
    <dgm:pt modelId="{2F2067B6-DE7D-415D-9B02-6E9DDE648959}" type="parTrans" cxnId="{0DEF7FD6-10A8-49F9-921B-5525C6D164A8}">
      <dgm:prSet/>
      <dgm:spPr/>
      <dgm:t>
        <a:bodyPr/>
        <a:lstStyle/>
        <a:p>
          <a:endParaRPr lang="en-US"/>
        </a:p>
      </dgm:t>
    </dgm:pt>
    <dgm:pt modelId="{3BC6220C-7242-4374-93FB-8FDA280D289E}" type="sibTrans" cxnId="{0DEF7FD6-10A8-49F9-921B-5525C6D164A8}">
      <dgm:prSet/>
      <dgm:spPr/>
      <dgm:t>
        <a:bodyPr/>
        <a:lstStyle/>
        <a:p>
          <a:endParaRPr lang="en-US"/>
        </a:p>
      </dgm:t>
    </dgm:pt>
    <dgm:pt modelId="{A2C35D11-4DA3-8946-AB2D-E9D5208C86FB}" type="pres">
      <dgm:prSet presAssocID="{FBC08BC2-0B3B-40DD-8339-7F31DF4DB933}" presName="linear" presStyleCnt="0">
        <dgm:presLayoutVars>
          <dgm:dir/>
          <dgm:animLvl val="lvl"/>
          <dgm:resizeHandles val="exact"/>
        </dgm:presLayoutVars>
      </dgm:prSet>
      <dgm:spPr/>
    </dgm:pt>
    <dgm:pt modelId="{3745908F-E7D2-D14B-A6D5-C27A5D0DB3E2}" type="pres">
      <dgm:prSet presAssocID="{92753D3D-48D7-47E4-A8B7-766E8E5D627C}" presName="parentLin" presStyleCnt="0"/>
      <dgm:spPr/>
    </dgm:pt>
    <dgm:pt modelId="{EF03DD24-1237-E641-A976-74145BE532F4}" type="pres">
      <dgm:prSet presAssocID="{92753D3D-48D7-47E4-A8B7-766E8E5D627C}" presName="parentLeftMargin" presStyleLbl="node1" presStyleIdx="0" presStyleCnt="2"/>
      <dgm:spPr/>
    </dgm:pt>
    <dgm:pt modelId="{D3C582DD-DF7B-7741-9F8C-DBA35BD37432}" type="pres">
      <dgm:prSet presAssocID="{92753D3D-48D7-47E4-A8B7-766E8E5D62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2BC936-47F4-C849-8F2A-2948FE04A67B}" type="pres">
      <dgm:prSet presAssocID="{92753D3D-48D7-47E4-A8B7-766E8E5D627C}" presName="negativeSpace" presStyleCnt="0"/>
      <dgm:spPr/>
    </dgm:pt>
    <dgm:pt modelId="{C5FA0653-34CD-E247-9DF7-F41F2763EA80}" type="pres">
      <dgm:prSet presAssocID="{92753D3D-48D7-47E4-A8B7-766E8E5D627C}" presName="childText" presStyleLbl="conFgAcc1" presStyleIdx="0" presStyleCnt="2">
        <dgm:presLayoutVars>
          <dgm:bulletEnabled val="1"/>
        </dgm:presLayoutVars>
      </dgm:prSet>
      <dgm:spPr/>
    </dgm:pt>
    <dgm:pt modelId="{9F299372-0E14-6842-98EB-7920D0A6BB92}" type="pres">
      <dgm:prSet presAssocID="{037DDC74-EDAE-44C1-AA34-21F7EEE971AE}" presName="spaceBetweenRectangles" presStyleCnt="0"/>
      <dgm:spPr/>
    </dgm:pt>
    <dgm:pt modelId="{DAC02E61-9E34-564F-BF0B-5386A0F36F63}" type="pres">
      <dgm:prSet presAssocID="{A7FB29AC-ADC2-42D6-8757-DF654A24AB4D}" presName="parentLin" presStyleCnt="0"/>
      <dgm:spPr/>
    </dgm:pt>
    <dgm:pt modelId="{D7BEA7C7-2285-A247-92A0-B83F68CA0E98}" type="pres">
      <dgm:prSet presAssocID="{A7FB29AC-ADC2-42D6-8757-DF654A24AB4D}" presName="parentLeftMargin" presStyleLbl="node1" presStyleIdx="0" presStyleCnt="2"/>
      <dgm:spPr/>
    </dgm:pt>
    <dgm:pt modelId="{AB406455-0905-4B41-9E69-91D5CF95DE67}" type="pres">
      <dgm:prSet presAssocID="{A7FB29AC-ADC2-42D6-8757-DF654A24AB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A57F908-C316-AE4F-853C-9846F0D22F7D}" type="pres">
      <dgm:prSet presAssocID="{A7FB29AC-ADC2-42D6-8757-DF654A24AB4D}" presName="negativeSpace" presStyleCnt="0"/>
      <dgm:spPr/>
    </dgm:pt>
    <dgm:pt modelId="{68391B3A-1CE0-D34F-B594-C47768AD772C}" type="pres">
      <dgm:prSet presAssocID="{A7FB29AC-ADC2-42D6-8757-DF654A24AB4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ABA10B-F581-8D44-A526-0D096FC30BD2}" type="presOf" srcId="{F930ABC2-0DA6-40F4-ABC2-F0BED0655A4D}" destId="{C5FA0653-34CD-E247-9DF7-F41F2763EA80}" srcOrd="0" destOrd="0" presId="urn:microsoft.com/office/officeart/2005/8/layout/list1"/>
    <dgm:cxn modelId="{3897D018-9D99-804C-A3A5-44EF206AD80D}" type="presOf" srcId="{A7FB29AC-ADC2-42D6-8757-DF654A24AB4D}" destId="{AB406455-0905-4B41-9E69-91D5CF95DE67}" srcOrd="1" destOrd="0" presId="urn:microsoft.com/office/officeart/2005/8/layout/list1"/>
    <dgm:cxn modelId="{F600A81B-510A-9947-8647-9756470F911E}" type="presOf" srcId="{937E0E2A-9415-4643-B3F2-BFBACE14C4D6}" destId="{68391B3A-1CE0-D34F-B594-C47768AD772C}" srcOrd="0" destOrd="0" presId="urn:microsoft.com/office/officeart/2005/8/layout/list1"/>
    <dgm:cxn modelId="{40C09727-C8F1-4651-A76C-59A400F5C739}" srcId="{6766EE4C-6174-4B10-8B15-0A78511E85ED}" destId="{2535BF4E-EBA1-4B8C-86F1-CCCA2BD39C97}" srcOrd="0" destOrd="0" parTransId="{0E4FC902-257C-4D3D-A68C-108F7DD3158D}" sibTransId="{FCB5F35F-79EA-4BE2-A70C-3A5F946B70FF}"/>
    <dgm:cxn modelId="{6C559C2A-27A1-8D49-87CC-455650AA9A43}" type="presOf" srcId="{6766EE4C-6174-4B10-8B15-0A78511E85ED}" destId="{C5FA0653-34CD-E247-9DF7-F41F2763EA80}" srcOrd="0" destOrd="1" presId="urn:microsoft.com/office/officeart/2005/8/layout/list1"/>
    <dgm:cxn modelId="{48F2923C-708C-47CB-BCCA-54341530C601}" srcId="{A7FB29AC-ADC2-42D6-8757-DF654A24AB4D}" destId="{937E0E2A-9415-4643-B3F2-BFBACE14C4D6}" srcOrd="0" destOrd="0" parTransId="{D824F824-D9F2-4396-96AF-1BF70EFA4B1F}" sibTransId="{CDA0BA6E-BF37-4F10-9BEA-214DF229BF83}"/>
    <dgm:cxn modelId="{353F9B44-8B23-442D-BFC3-9EF2ED4B1B49}" srcId="{92753D3D-48D7-47E4-A8B7-766E8E5D627C}" destId="{F930ABC2-0DA6-40F4-ABC2-F0BED0655A4D}" srcOrd="0" destOrd="0" parTransId="{A3990162-839A-436A-BA35-649C401AE0A4}" sibTransId="{1512FBCE-39F6-4F1B-9273-CC181EEE6183}"/>
    <dgm:cxn modelId="{116E935E-6B87-8E4F-82DB-37FF01236543}" type="presOf" srcId="{5B9DF75A-FCC6-4E2F-83A9-39D9A7DF4562}" destId="{68391B3A-1CE0-D34F-B594-C47768AD772C}" srcOrd="0" destOrd="3" presId="urn:microsoft.com/office/officeart/2005/8/layout/list1"/>
    <dgm:cxn modelId="{62F67863-09E5-964D-96E9-7F15BC989556}" type="presOf" srcId="{2535BF4E-EBA1-4B8C-86F1-CCCA2BD39C97}" destId="{C5FA0653-34CD-E247-9DF7-F41F2763EA80}" srcOrd="0" destOrd="2" presId="urn:microsoft.com/office/officeart/2005/8/layout/list1"/>
    <dgm:cxn modelId="{AC9A0A7C-38E8-B341-ABF7-0CE9292A9B60}" type="presOf" srcId="{A7FB29AC-ADC2-42D6-8757-DF654A24AB4D}" destId="{D7BEA7C7-2285-A247-92A0-B83F68CA0E98}" srcOrd="0" destOrd="0" presId="urn:microsoft.com/office/officeart/2005/8/layout/list1"/>
    <dgm:cxn modelId="{22DB66A2-0A19-054E-9229-FBD36967D241}" type="presOf" srcId="{CD1751C0-8BB1-48ED-B2A7-D3184537DEC8}" destId="{68391B3A-1CE0-D34F-B594-C47768AD772C}" srcOrd="0" destOrd="1" presId="urn:microsoft.com/office/officeart/2005/8/layout/list1"/>
    <dgm:cxn modelId="{695233BA-34D2-6748-A994-0DF8E8329CD6}" type="presOf" srcId="{FBC08BC2-0B3B-40DD-8339-7F31DF4DB933}" destId="{A2C35D11-4DA3-8946-AB2D-E9D5208C86FB}" srcOrd="0" destOrd="0" presId="urn:microsoft.com/office/officeart/2005/8/layout/list1"/>
    <dgm:cxn modelId="{54A427BE-5FC1-432E-BBAB-B61B604F651A}" srcId="{92753D3D-48D7-47E4-A8B7-766E8E5D627C}" destId="{6766EE4C-6174-4B10-8B15-0A78511E85ED}" srcOrd="1" destOrd="0" parTransId="{956A4C7E-95EC-49E9-B504-D90264793A97}" sibTransId="{5562404A-6212-41F0-9652-DDFA14A1D601}"/>
    <dgm:cxn modelId="{151658C1-B7A2-48FC-9245-1AE75E870657}" srcId="{937E0E2A-9415-4643-B3F2-BFBACE14C4D6}" destId="{CD1751C0-8BB1-48ED-B2A7-D3184537DEC8}" srcOrd="0" destOrd="0" parTransId="{43CB4955-04CF-44C4-97CA-5982C80F44ED}" sibTransId="{8935CF4F-F182-4438-8E72-BD827B0C37CF}"/>
    <dgm:cxn modelId="{5FC627C3-4112-7045-A0DD-BBAE6DC81F40}" type="presOf" srcId="{A3C88A34-5F7F-4061-9583-9A70F956432C}" destId="{68391B3A-1CE0-D34F-B594-C47768AD772C}" srcOrd="0" destOrd="2" presId="urn:microsoft.com/office/officeart/2005/8/layout/list1"/>
    <dgm:cxn modelId="{0DEF7FD6-10A8-49F9-921B-5525C6D164A8}" srcId="{A7FB29AC-ADC2-42D6-8757-DF654A24AB4D}" destId="{5B9DF75A-FCC6-4E2F-83A9-39D9A7DF4562}" srcOrd="1" destOrd="0" parTransId="{2F2067B6-DE7D-415D-9B02-6E9DDE648959}" sibTransId="{3BC6220C-7242-4374-93FB-8FDA280D289E}"/>
    <dgm:cxn modelId="{D10748E6-386A-6540-AF91-A6931DB15D89}" type="presOf" srcId="{92753D3D-48D7-47E4-A8B7-766E8E5D627C}" destId="{EF03DD24-1237-E641-A976-74145BE532F4}" srcOrd="0" destOrd="0" presId="urn:microsoft.com/office/officeart/2005/8/layout/list1"/>
    <dgm:cxn modelId="{100B66E6-F485-4AA8-921A-41B18B6BC30D}" srcId="{FBC08BC2-0B3B-40DD-8339-7F31DF4DB933}" destId="{92753D3D-48D7-47E4-A8B7-766E8E5D627C}" srcOrd="0" destOrd="0" parTransId="{685B02E2-9C4E-4D2D-9E5A-28294CA9C2E6}" sibTransId="{037DDC74-EDAE-44C1-AA34-21F7EEE971AE}"/>
    <dgm:cxn modelId="{4E0B73E7-DB12-46BA-9C0E-763E5E8A0196}" srcId="{937E0E2A-9415-4643-B3F2-BFBACE14C4D6}" destId="{A3C88A34-5F7F-4061-9583-9A70F956432C}" srcOrd="1" destOrd="0" parTransId="{5AADF30A-410A-4AD8-8D90-167A3E67743C}" sibTransId="{C02BF933-8A85-4C49-AE34-C1529589498E}"/>
    <dgm:cxn modelId="{9C4CEBE9-62E7-46F6-92D2-7D54B32871DD}" srcId="{FBC08BC2-0B3B-40DD-8339-7F31DF4DB933}" destId="{A7FB29AC-ADC2-42D6-8757-DF654A24AB4D}" srcOrd="1" destOrd="0" parTransId="{CBE35F9F-F006-47C9-A53F-DBA87C647893}" sibTransId="{8B824110-940E-445C-AE37-5F6DCEAFBF06}"/>
    <dgm:cxn modelId="{2C7B74EA-B08E-BD4A-BC19-99D8C41B1F10}" type="presOf" srcId="{92753D3D-48D7-47E4-A8B7-766E8E5D627C}" destId="{D3C582DD-DF7B-7741-9F8C-DBA35BD37432}" srcOrd="1" destOrd="0" presId="urn:microsoft.com/office/officeart/2005/8/layout/list1"/>
    <dgm:cxn modelId="{D8BF11AE-889C-3F40-90E4-713F0F71D61B}" type="presParOf" srcId="{A2C35D11-4DA3-8946-AB2D-E9D5208C86FB}" destId="{3745908F-E7D2-D14B-A6D5-C27A5D0DB3E2}" srcOrd="0" destOrd="0" presId="urn:microsoft.com/office/officeart/2005/8/layout/list1"/>
    <dgm:cxn modelId="{DF98AFCA-DE34-E84E-BA35-49B433D6640F}" type="presParOf" srcId="{3745908F-E7D2-D14B-A6D5-C27A5D0DB3E2}" destId="{EF03DD24-1237-E641-A976-74145BE532F4}" srcOrd="0" destOrd="0" presId="urn:microsoft.com/office/officeart/2005/8/layout/list1"/>
    <dgm:cxn modelId="{DE8EA640-B524-424D-8989-F5AB77617086}" type="presParOf" srcId="{3745908F-E7D2-D14B-A6D5-C27A5D0DB3E2}" destId="{D3C582DD-DF7B-7741-9F8C-DBA35BD37432}" srcOrd="1" destOrd="0" presId="urn:microsoft.com/office/officeart/2005/8/layout/list1"/>
    <dgm:cxn modelId="{B493EBAA-8116-7D4C-A26C-AAF987533FA7}" type="presParOf" srcId="{A2C35D11-4DA3-8946-AB2D-E9D5208C86FB}" destId="{A92BC936-47F4-C849-8F2A-2948FE04A67B}" srcOrd="1" destOrd="0" presId="urn:microsoft.com/office/officeart/2005/8/layout/list1"/>
    <dgm:cxn modelId="{050FD8DD-9C6A-B34E-9569-1F54B094F174}" type="presParOf" srcId="{A2C35D11-4DA3-8946-AB2D-E9D5208C86FB}" destId="{C5FA0653-34CD-E247-9DF7-F41F2763EA80}" srcOrd="2" destOrd="0" presId="urn:microsoft.com/office/officeart/2005/8/layout/list1"/>
    <dgm:cxn modelId="{F565CD55-C8EC-0C45-8D53-267ED3291E2F}" type="presParOf" srcId="{A2C35D11-4DA3-8946-AB2D-E9D5208C86FB}" destId="{9F299372-0E14-6842-98EB-7920D0A6BB92}" srcOrd="3" destOrd="0" presId="urn:microsoft.com/office/officeart/2005/8/layout/list1"/>
    <dgm:cxn modelId="{93E9000A-C302-8143-9520-D309C504CE3E}" type="presParOf" srcId="{A2C35D11-4DA3-8946-AB2D-E9D5208C86FB}" destId="{DAC02E61-9E34-564F-BF0B-5386A0F36F63}" srcOrd="4" destOrd="0" presId="urn:microsoft.com/office/officeart/2005/8/layout/list1"/>
    <dgm:cxn modelId="{A0B93525-3675-4E40-9CA3-B48813D9551E}" type="presParOf" srcId="{DAC02E61-9E34-564F-BF0B-5386A0F36F63}" destId="{D7BEA7C7-2285-A247-92A0-B83F68CA0E98}" srcOrd="0" destOrd="0" presId="urn:microsoft.com/office/officeart/2005/8/layout/list1"/>
    <dgm:cxn modelId="{267262B2-99ED-EA4E-9B55-3DA8AD6B4A0B}" type="presParOf" srcId="{DAC02E61-9E34-564F-BF0B-5386A0F36F63}" destId="{AB406455-0905-4B41-9E69-91D5CF95DE67}" srcOrd="1" destOrd="0" presId="urn:microsoft.com/office/officeart/2005/8/layout/list1"/>
    <dgm:cxn modelId="{211FAC92-1B73-8947-A090-4DDB4D8B13D9}" type="presParOf" srcId="{A2C35D11-4DA3-8946-AB2D-E9D5208C86FB}" destId="{1A57F908-C316-AE4F-853C-9846F0D22F7D}" srcOrd="5" destOrd="0" presId="urn:microsoft.com/office/officeart/2005/8/layout/list1"/>
    <dgm:cxn modelId="{1E598BEF-101C-7D41-A831-EDB7A45FC0BF}" type="presParOf" srcId="{A2C35D11-4DA3-8946-AB2D-E9D5208C86FB}" destId="{68391B3A-1CE0-D34F-B594-C47768AD77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5B8D8-32C9-4753-A19F-383AF73A130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2DFCC6-4363-4CB9-BA88-873004DA9D68}">
      <dgm:prSet/>
      <dgm:spPr/>
      <dgm:t>
        <a:bodyPr/>
        <a:lstStyle/>
        <a:p>
          <a:r>
            <a:rPr lang="en-US"/>
            <a:t>Outcome</a:t>
          </a:r>
        </a:p>
      </dgm:t>
    </dgm:pt>
    <dgm:pt modelId="{5722543E-D2E8-4039-8926-4D07D806147B}" type="parTrans" cxnId="{33F3EFB9-FBB4-4F92-8E3E-C9F51DB003B3}">
      <dgm:prSet/>
      <dgm:spPr/>
      <dgm:t>
        <a:bodyPr/>
        <a:lstStyle/>
        <a:p>
          <a:endParaRPr lang="en-US"/>
        </a:p>
      </dgm:t>
    </dgm:pt>
    <dgm:pt modelId="{2878963E-5B16-44F0-8D0D-1700FDEC89F7}" type="sibTrans" cxnId="{33F3EFB9-FBB4-4F92-8E3E-C9F51DB003B3}">
      <dgm:prSet/>
      <dgm:spPr/>
      <dgm:t>
        <a:bodyPr/>
        <a:lstStyle/>
        <a:p>
          <a:endParaRPr lang="en-US"/>
        </a:p>
      </dgm:t>
    </dgm:pt>
    <dgm:pt modelId="{952EF1AD-F184-40F0-92D9-D81EBF2EE5FE}">
      <dgm:prSet/>
      <dgm:spPr/>
      <dgm:t>
        <a:bodyPr/>
        <a:lstStyle/>
        <a:p>
          <a:r>
            <a:rPr lang="en-US"/>
            <a:t>The modeling scores were very low, and the predictions did not seem to be very accurate. This can be for a few different reasons:</a:t>
          </a:r>
        </a:p>
      </dgm:t>
    </dgm:pt>
    <dgm:pt modelId="{ED0382CA-A057-40CC-8BBB-9A6773827251}" type="parTrans" cxnId="{A46D3985-264B-448E-B93D-E4728BCC0F77}">
      <dgm:prSet/>
      <dgm:spPr/>
      <dgm:t>
        <a:bodyPr/>
        <a:lstStyle/>
        <a:p>
          <a:endParaRPr lang="en-US"/>
        </a:p>
      </dgm:t>
    </dgm:pt>
    <dgm:pt modelId="{624BE3EB-DC02-4FB4-9AE2-5AD27EBF558A}" type="sibTrans" cxnId="{A46D3985-264B-448E-B93D-E4728BCC0F77}">
      <dgm:prSet/>
      <dgm:spPr/>
      <dgm:t>
        <a:bodyPr/>
        <a:lstStyle/>
        <a:p>
          <a:endParaRPr lang="en-US"/>
        </a:p>
      </dgm:t>
    </dgm:pt>
    <dgm:pt modelId="{A6FC5AFB-5B9F-4F3B-82C9-8ED01D714361}">
      <dgm:prSet/>
      <dgm:spPr/>
      <dgm:t>
        <a:bodyPr/>
        <a:lstStyle/>
        <a:p>
          <a:r>
            <a:rPr lang="en-US"/>
            <a:t>A lot of zeros outside of NaN.</a:t>
          </a:r>
        </a:p>
      </dgm:t>
    </dgm:pt>
    <dgm:pt modelId="{F923CDF3-738C-4FA6-A379-11174EF94494}" type="parTrans" cxnId="{C8069844-6F41-453B-9AAA-E36BF3F45B7B}">
      <dgm:prSet/>
      <dgm:spPr/>
      <dgm:t>
        <a:bodyPr/>
        <a:lstStyle/>
        <a:p>
          <a:endParaRPr lang="en-US"/>
        </a:p>
      </dgm:t>
    </dgm:pt>
    <dgm:pt modelId="{4A404C84-C712-4815-B99E-0CBA514C4BE1}" type="sibTrans" cxnId="{C8069844-6F41-453B-9AAA-E36BF3F45B7B}">
      <dgm:prSet/>
      <dgm:spPr/>
      <dgm:t>
        <a:bodyPr/>
        <a:lstStyle/>
        <a:p>
          <a:endParaRPr lang="en-US"/>
        </a:p>
      </dgm:t>
    </dgm:pt>
    <dgm:pt modelId="{C5A57399-6084-4C1D-9062-ECC1A47C2466}">
      <dgm:prSet/>
      <dgm:spPr/>
      <dgm:t>
        <a:bodyPr/>
        <a:lstStyle/>
        <a:p>
          <a:r>
            <a:rPr lang="en-US"/>
            <a:t>Linear approach wasn’t a great predictor because of the zeros and not a large range within the features. </a:t>
          </a:r>
        </a:p>
      </dgm:t>
    </dgm:pt>
    <dgm:pt modelId="{42AF5A4E-4F3C-48B9-A21D-AB7E56DF23DF}" type="parTrans" cxnId="{A8439181-68DF-45F3-ABAB-0950A0B582A1}">
      <dgm:prSet/>
      <dgm:spPr/>
      <dgm:t>
        <a:bodyPr/>
        <a:lstStyle/>
        <a:p>
          <a:endParaRPr lang="en-US"/>
        </a:p>
      </dgm:t>
    </dgm:pt>
    <dgm:pt modelId="{5A40E180-1FB9-454A-8096-8C98011CBCE4}" type="sibTrans" cxnId="{A8439181-68DF-45F3-ABAB-0950A0B582A1}">
      <dgm:prSet/>
      <dgm:spPr/>
      <dgm:t>
        <a:bodyPr/>
        <a:lstStyle/>
        <a:p>
          <a:endParaRPr lang="en-US"/>
        </a:p>
      </dgm:t>
    </dgm:pt>
    <dgm:pt modelId="{4B5DD5E7-EF02-4309-A4E5-D47A6DEA951A}">
      <dgm:prSet/>
      <dgm:spPr/>
      <dgm:t>
        <a:bodyPr/>
        <a:lstStyle/>
        <a:p>
          <a:r>
            <a:rPr lang="en-US"/>
            <a:t>Random forest was better because it was able to group things into the right ranges but was not specific enough.</a:t>
          </a:r>
        </a:p>
      </dgm:t>
    </dgm:pt>
    <dgm:pt modelId="{855170D9-36E5-49DE-AC52-9A4ED885442A}" type="parTrans" cxnId="{BF81C5FA-6678-4DED-8B42-B776DD2A0550}">
      <dgm:prSet/>
      <dgm:spPr/>
      <dgm:t>
        <a:bodyPr/>
        <a:lstStyle/>
        <a:p>
          <a:endParaRPr lang="en-US"/>
        </a:p>
      </dgm:t>
    </dgm:pt>
    <dgm:pt modelId="{4943AF86-040C-49BB-9E67-8A22FFA81017}" type="sibTrans" cxnId="{BF81C5FA-6678-4DED-8B42-B776DD2A0550}">
      <dgm:prSet/>
      <dgm:spPr/>
      <dgm:t>
        <a:bodyPr/>
        <a:lstStyle/>
        <a:p>
          <a:endParaRPr lang="en-US"/>
        </a:p>
      </dgm:t>
    </dgm:pt>
    <dgm:pt modelId="{8CE306C8-7BAB-4A14-B0AF-BCF95C7D99A9}">
      <dgm:prSet/>
      <dgm:spPr/>
      <dgm:t>
        <a:bodyPr/>
        <a:lstStyle/>
        <a:p>
          <a:r>
            <a:rPr lang="en-US"/>
            <a:t>Future Considerations</a:t>
          </a:r>
        </a:p>
      </dgm:t>
    </dgm:pt>
    <dgm:pt modelId="{74E87A9D-E4DD-489A-8AE2-ED198D221765}" type="parTrans" cxnId="{79441CFE-DFDB-492C-8362-7B54512AD240}">
      <dgm:prSet/>
      <dgm:spPr/>
      <dgm:t>
        <a:bodyPr/>
        <a:lstStyle/>
        <a:p>
          <a:endParaRPr lang="en-US"/>
        </a:p>
      </dgm:t>
    </dgm:pt>
    <dgm:pt modelId="{8533B8CE-3635-48C0-B7A3-AD147D27CC3F}" type="sibTrans" cxnId="{79441CFE-DFDB-492C-8362-7B54512AD240}">
      <dgm:prSet/>
      <dgm:spPr/>
      <dgm:t>
        <a:bodyPr/>
        <a:lstStyle/>
        <a:p>
          <a:endParaRPr lang="en-US"/>
        </a:p>
      </dgm:t>
    </dgm:pt>
    <dgm:pt modelId="{9E1BF7B5-499F-4992-A40C-A816E6C8B7E4}">
      <dgm:prSet/>
      <dgm:spPr/>
      <dgm:t>
        <a:bodyPr/>
        <a:lstStyle/>
        <a:p>
          <a:r>
            <a:rPr lang="en-US"/>
            <a:t>More analysis on zero values that are not NaNs</a:t>
          </a:r>
        </a:p>
      </dgm:t>
    </dgm:pt>
    <dgm:pt modelId="{8AA3E1C5-7333-4ADA-8064-054CEF8FC7BC}" type="parTrans" cxnId="{38C4D605-CFC8-4061-92EA-79C0AE299048}">
      <dgm:prSet/>
      <dgm:spPr/>
      <dgm:t>
        <a:bodyPr/>
        <a:lstStyle/>
        <a:p>
          <a:endParaRPr lang="en-US"/>
        </a:p>
      </dgm:t>
    </dgm:pt>
    <dgm:pt modelId="{C4E74ABB-E702-4D4A-BCFB-DB7C9FC97F53}" type="sibTrans" cxnId="{38C4D605-CFC8-4061-92EA-79C0AE299048}">
      <dgm:prSet/>
      <dgm:spPr/>
      <dgm:t>
        <a:bodyPr/>
        <a:lstStyle/>
        <a:p>
          <a:endParaRPr lang="en-US"/>
        </a:p>
      </dgm:t>
    </dgm:pt>
    <dgm:pt modelId="{DE9EA00C-F709-47ED-9786-3A5198342288}">
      <dgm:prSet/>
      <dgm:spPr/>
      <dgm:t>
        <a:bodyPr/>
        <a:lstStyle/>
        <a:p>
          <a:r>
            <a:rPr lang="en-US"/>
            <a:t>See if these are true zeros or if the data is just not clean. </a:t>
          </a:r>
        </a:p>
      </dgm:t>
    </dgm:pt>
    <dgm:pt modelId="{6B4B7490-3F82-4FFA-BB15-0C0E686E4049}" type="parTrans" cxnId="{7C190225-BDBC-4F9B-A4C2-28C986A9773F}">
      <dgm:prSet/>
      <dgm:spPr/>
      <dgm:t>
        <a:bodyPr/>
        <a:lstStyle/>
        <a:p>
          <a:endParaRPr lang="en-US"/>
        </a:p>
      </dgm:t>
    </dgm:pt>
    <dgm:pt modelId="{F13BE815-588E-47DE-9FEF-E516526CF7D8}" type="sibTrans" cxnId="{7C190225-BDBC-4F9B-A4C2-28C986A9773F}">
      <dgm:prSet/>
      <dgm:spPr/>
      <dgm:t>
        <a:bodyPr/>
        <a:lstStyle/>
        <a:p>
          <a:endParaRPr lang="en-US"/>
        </a:p>
      </dgm:t>
    </dgm:pt>
    <dgm:pt modelId="{9E079C7B-0EB0-4779-8996-7B17C65C8CAE}">
      <dgm:prSet/>
      <dgm:spPr/>
      <dgm:t>
        <a:bodyPr/>
        <a:lstStyle/>
        <a:p>
          <a:r>
            <a:rPr lang="en-US"/>
            <a:t>Add the keywords file to the dataset </a:t>
          </a:r>
        </a:p>
      </dgm:t>
    </dgm:pt>
    <dgm:pt modelId="{48911B7C-578D-405A-A546-EA66138881E8}" type="parTrans" cxnId="{89898C96-C4ED-4C71-9C70-9422B608F755}">
      <dgm:prSet/>
      <dgm:spPr/>
      <dgm:t>
        <a:bodyPr/>
        <a:lstStyle/>
        <a:p>
          <a:endParaRPr lang="en-US"/>
        </a:p>
      </dgm:t>
    </dgm:pt>
    <dgm:pt modelId="{89C5ADD3-8D0A-4DC6-9411-5FFBEC685A3C}" type="sibTrans" cxnId="{89898C96-C4ED-4C71-9C70-9422B608F755}">
      <dgm:prSet/>
      <dgm:spPr/>
      <dgm:t>
        <a:bodyPr/>
        <a:lstStyle/>
        <a:p>
          <a:endParaRPr lang="en-US"/>
        </a:p>
      </dgm:t>
    </dgm:pt>
    <dgm:pt modelId="{CBD42CAB-B3D5-43C6-B42A-D942B16DA40F}">
      <dgm:prSet/>
      <dgm:spPr/>
      <dgm:t>
        <a:bodyPr/>
        <a:lstStyle/>
        <a:p>
          <a:r>
            <a:rPr lang="en-US"/>
            <a:t>Might provide more useful features that might improve the modeling. </a:t>
          </a:r>
        </a:p>
      </dgm:t>
    </dgm:pt>
    <dgm:pt modelId="{D243A3DD-65BA-4845-B370-4845246FEA10}" type="parTrans" cxnId="{891D7159-5E1F-4DE2-8808-D0B25A524C8D}">
      <dgm:prSet/>
      <dgm:spPr/>
      <dgm:t>
        <a:bodyPr/>
        <a:lstStyle/>
        <a:p>
          <a:endParaRPr lang="en-US"/>
        </a:p>
      </dgm:t>
    </dgm:pt>
    <dgm:pt modelId="{E3BEC65B-B186-4C4A-BDFC-95F731C39F33}" type="sibTrans" cxnId="{891D7159-5E1F-4DE2-8808-D0B25A524C8D}">
      <dgm:prSet/>
      <dgm:spPr/>
      <dgm:t>
        <a:bodyPr/>
        <a:lstStyle/>
        <a:p>
          <a:endParaRPr lang="en-US"/>
        </a:p>
      </dgm:t>
    </dgm:pt>
    <dgm:pt modelId="{4AD2B909-9A5B-4A1D-91F4-6C17D476F414}">
      <dgm:prSet/>
      <dgm:spPr/>
      <dgm:t>
        <a:bodyPr/>
        <a:lstStyle/>
        <a:p>
          <a:r>
            <a:rPr lang="en-US"/>
            <a:t>See if there is anywhere to create more features.</a:t>
          </a:r>
        </a:p>
      </dgm:t>
    </dgm:pt>
    <dgm:pt modelId="{D18493A6-16A3-456C-B563-7D7043D17ADC}" type="parTrans" cxnId="{BCB1AED6-3C09-4211-94AE-9A5D7ADE0908}">
      <dgm:prSet/>
      <dgm:spPr/>
      <dgm:t>
        <a:bodyPr/>
        <a:lstStyle/>
        <a:p>
          <a:endParaRPr lang="en-US"/>
        </a:p>
      </dgm:t>
    </dgm:pt>
    <dgm:pt modelId="{2FF676C3-5831-45D9-B8FD-EB579E443D7E}" type="sibTrans" cxnId="{BCB1AED6-3C09-4211-94AE-9A5D7ADE0908}">
      <dgm:prSet/>
      <dgm:spPr/>
      <dgm:t>
        <a:bodyPr/>
        <a:lstStyle/>
        <a:p>
          <a:endParaRPr lang="en-US"/>
        </a:p>
      </dgm:t>
    </dgm:pt>
    <dgm:pt modelId="{2F7E935A-D38D-BC49-B0E4-57B81F57CAEE}" type="pres">
      <dgm:prSet presAssocID="{23B5B8D8-32C9-4753-A19F-383AF73A130F}" presName="Name0" presStyleCnt="0">
        <dgm:presLayoutVars>
          <dgm:dir/>
          <dgm:animLvl val="lvl"/>
          <dgm:resizeHandles val="exact"/>
        </dgm:presLayoutVars>
      </dgm:prSet>
      <dgm:spPr/>
    </dgm:pt>
    <dgm:pt modelId="{F24F2AF7-928E-694D-BB8D-277F0D8261D5}" type="pres">
      <dgm:prSet presAssocID="{BC2DFCC6-4363-4CB9-BA88-873004DA9D68}" presName="composite" presStyleCnt="0"/>
      <dgm:spPr/>
    </dgm:pt>
    <dgm:pt modelId="{C31BAD06-DCDD-B648-B286-931F6C8B8A60}" type="pres">
      <dgm:prSet presAssocID="{BC2DFCC6-4363-4CB9-BA88-873004DA9D6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F4607BC-3504-9C49-B47C-1A0D4B39747D}" type="pres">
      <dgm:prSet presAssocID="{BC2DFCC6-4363-4CB9-BA88-873004DA9D68}" presName="desTx" presStyleLbl="alignAccFollowNode1" presStyleIdx="0" presStyleCnt="2">
        <dgm:presLayoutVars>
          <dgm:bulletEnabled val="1"/>
        </dgm:presLayoutVars>
      </dgm:prSet>
      <dgm:spPr/>
    </dgm:pt>
    <dgm:pt modelId="{76201EE3-BF66-6E45-B10F-6F963654B869}" type="pres">
      <dgm:prSet presAssocID="{2878963E-5B16-44F0-8D0D-1700FDEC89F7}" presName="space" presStyleCnt="0"/>
      <dgm:spPr/>
    </dgm:pt>
    <dgm:pt modelId="{A58D92F7-B032-2547-86FC-1AF248569D5E}" type="pres">
      <dgm:prSet presAssocID="{8CE306C8-7BAB-4A14-B0AF-BCF95C7D99A9}" presName="composite" presStyleCnt="0"/>
      <dgm:spPr/>
    </dgm:pt>
    <dgm:pt modelId="{F94C6380-376F-F746-940A-993605F2809B}" type="pres">
      <dgm:prSet presAssocID="{8CE306C8-7BAB-4A14-B0AF-BCF95C7D99A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684CEC4-7F08-5C49-8D11-7A0FEF857DA1}" type="pres">
      <dgm:prSet presAssocID="{8CE306C8-7BAB-4A14-B0AF-BCF95C7D99A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8C4D605-CFC8-4061-92EA-79C0AE299048}" srcId="{8CE306C8-7BAB-4A14-B0AF-BCF95C7D99A9}" destId="{9E1BF7B5-499F-4992-A40C-A816E6C8B7E4}" srcOrd="0" destOrd="0" parTransId="{8AA3E1C5-7333-4ADA-8064-054CEF8FC7BC}" sibTransId="{C4E74ABB-E702-4D4A-BCFB-DB7C9FC97F53}"/>
    <dgm:cxn modelId="{A712A11C-BFBF-D849-B661-BBC93E6D6F84}" type="presOf" srcId="{952EF1AD-F184-40F0-92D9-D81EBF2EE5FE}" destId="{3F4607BC-3504-9C49-B47C-1A0D4B39747D}" srcOrd="0" destOrd="0" presId="urn:microsoft.com/office/officeart/2005/8/layout/hList1"/>
    <dgm:cxn modelId="{7C190225-BDBC-4F9B-A4C2-28C986A9773F}" srcId="{9E1BF7B5-499F-4992-A40C-A816E6C8B7E4}" destId="{DE9EA00C-F709-47ED-9786-3A5198342288}" srcOrd="0" destOrd="0" parTransId="{6B4B7490-3F82-4FFA-BB15-0C0E686E4049}" sibTransId="{F13BE815-588E-47DE-9FEF-E516526CF7D8}"/>
    <dgm:cxn modelId="{40E3BF25-6040-E14D-A0B9-2A7B7E590E67}" type="presOf" srcId="{A6FC5AFB-5B9F-4F3B-82C9-8ED01D714361}" destId="{3F4607BC-3504-9C49-B47C-1A0D4B39747D}" srcOrd="0" destOrd="1" presId="urn:microsoft.com/office/officeart/2005/8/layout/hList1"/>
    <dgm:cxn modelId="{1E7A0835-7549-0047-ADEB-D951365F3628}" type="presOf" srcId="{9E1BF7B5-499F-4992-A40C-A816E6C8B7E4}" destId="{6684CEC4-7F08-5C49-8D11-7A0FEF857DA1}" srcOrd="0" destOrd="0" presId="urn:microsoft.com/office/officeart/2005/8/layout/hList1"/>
    <dgm:cxn modelId="{C8069844-6F41-453B-9AAA-E36BF3F45B7B}" srcId="{952EF1AD-F184-40F0-92D9-D81EBF2EE5FE}" destId="{A6FC5AFB-5B9F-4F3B-82C9-8ED01D714361}" srcOrd="0" destOrd="0" parTransId="{F923CDF3-738C-4FA6-A379-11174EF94494}" sibTransId="{4A404C84-C712-4815-B99E-0CBA514C4BE1}"/>
    <dgm:cxn modelId="{14BC1D4C-D491-FF46-AD7C-901786E91B86}" type="presOf" srcId="{8CE306C8-7BAB-4A14-B0AF-BCF95C7D99A9}" destId="{F94C6380-376F-F746-940A-993605F2809B}" srcOrd="0" destOrd="0" presId="urn:microsoft.com/office/officeart/2005/8/layout/hList1"/>
    <dgm:cxn modelId="{891D7159-5E1F-4DE2-8808-D0B25A524C8D}" srcId="{9E079C7B-0EB0-4779-8996-7B17C65C8CAE}" destId="{CBD42CAB-B3D5-43C6-B42A-D942B16DA40F}" srcOrd="0" destOrd="0" parTransId="{D243A3DD-65BA-4845-B370-4845246FEA10}" sibTransId="{E3BEC65B-B186-4C4A-BDFC-95F731C39F33}"/>
    <dgm:cxn modelId="{23CE7A5B-997D-1B47-98AF-7D7F1560D460}" type="presOf" srcId="{C5A57399-6084-4C1D-9062-ECC1A47C2466}" destId="{3F4607BC-3504-9C49-B47C-1A0D4B39747D}" srcOrd="0" destOrd="2" presId="urn:microsoft.com/office/officeart/2005/8/layout/hList1"/>
    <dgm:cxn modelId="{EEDA4A62-C786-8B4E-920F-178A8DEA8BCF}" type="presOf" srcId="{4AD2B909-9A5B-4A1D-91F4-6C17D476F414}" destId="{6684CEC4-7F08-5C49-8D11-7A0FEF857DA1}" srcOrd="0" destOrd="4" presId="urn:microsoft.com/office/officeart/2005/8/layout/hList1"/>
    <dgm:cxn modelId="{A5CA1D69-3F06-9942-9C04-7FAD708CB792}" type="presOf" srcId="{DE9EA00C-F709-47ED-9786-3A5198342288}" destId="{6684CEC4-7F08-5C49-8D11-7A0FEF857DA1}" srcOrd="0" destOrd="1" presId="urn:microsoft.com/office/officeart/2005/8/layout/hList1"/>
    <dgm:cxn modelId="{A8439181-68DF-45F3-ABAB-0950A0B582A1}" srcId="{952EF1AD-F184-40F0-92D9-D81EBF2EE5FE}" destId="{C5A57399-6084-4C1D-9062-ECC1A47C2466}" srcOrd="1" destOrd="0" parTransId="{42AF5A4E-4F3C-48B9-A21D-AB7E56DF23DF}" sibTransId="{5A40E180-1FB9-454A-8096-8C98011CBCE4}"/>
    <dgm:cxn modelId="{A46D3985-264B-448E-B93D-E4728BCC0F77}" srcId="{BC2DFCC6-4363-4CB9-BA88-873004DA9D68}" destId="{952EF1AD-F184-40F0-92D9-D81EBF2EE5FE}" srcOrd="0" destOrd="0" parTransId="{ED0382CA-A057-40CC-8BBB-9A6773827251}" sibTransId="{624BE3EB-DC02-4FB4-9AE2-5AD27EBF558A}"/>
    <dgm:cxn modelId="{AFDAB794-3DAE-DE49-AD7C-72701254DB3E}" type="presOf" srcId="{23B5B8D8-32C9-4753-A19F-383AF73A130F}" destId="{2F7E935A-D38D-BC49-B0E4-57B81F57CAEE}" srcOrd="0" destOrd="0" presId="urn:microsoft.com/office/officeart/2005/8/layout/hList1"/>
    <dgm:cxn modelId="{89898C96-C4ED-4C71-9C70-9422B608F755}" srcId="{8CE306C8-7BAB-4A14-B0AF-BCF95C7D99A9}" destId="{9E079C7B-0EB0-4779-8996-7B17C65C8CAE}" srcOrd="1" destOrd="0" parTransId="{48911B7C-578D-405A-A546-EA66138881E8}" sibTransId="{89C5ADD3-8D0A-4DC6-9411-5FFBEC685A3C}"/>
    <dgm:cxn modelId="{0A99EAAA-24DC-594B-B57C-91F260CBF5CE}" type="presOf" srcId="{4B5DD5E7-EF02-4309-A4E5-D47A6DEA951A}" destId="{3F4607BC-3504-9C49-B47C-1A0D4B39747D}" srcOrd="0" destOrd="3" presId="urn:microsoft.com/office/officeart/2005/8/layout/hList1"/>
    <dgm:cxn modelId="{2740D1AC-8429-AD41-A765-77DCC8093C8E}" type="presOf" srcId="{BC2DFCC6-4363-4CB9-BA88-873004DA9D68}" destId="{C31BAD06-DCDD-B648-B286-931F6C8B8A60}" srcOrd="0" destOrd="0" presId="urn:microsoft.com/office/officeart/2005/8/layout/hList1"/>
    <dgm:cxn modelId="{33F3EFB9-FBB4-4F92-8E3E-C9F51DB003B3}" srcId="{23B5B8D8-32C9-4753-A19F-383AF73A130F}" destId="{BC2DFCC6-4363-4CB9-BA88-873004DA9D68}" srcOrd="0" destOrd="0" parTransId="{5722543E-D2E8-4039-8926-4D07D806147B}" sibTransId="{2878963E-5B16-44F0-8D0D-1700FDEC89F7}"/>
    <dgm:cxn modelId="{A7A598CB-2E8C-A343-8868-A9F563424B23}" type="presOf" srcId="{9E079C7B-0EB0-4779-8996-7B17C65C8CAE}" destId="{6684CEC4-7F08-5C49-8D11-7A0FEF857DA1}" srcOrd="0" destOrd="2" presId="urn:microsoft.com/office/officeart/2005/8/layout/hList1"/>
    <dgm:cxn modelId="{BCB1AED6-3C09-4211-94AE-9A5D7ADE0908}" srcId="{9E079C7B-0EB0-4779-8996-7B17C65C8CAE}" destId="{4AD2B909-9A5B-4A1D-91F4-6C17D476F414}" srcOrd="1" destOrd="0" parTransId="{D18493A6-16A3-456C-B563-7D7043D17ADC}" sibTransId="{2FF676C3-5831-45D9-B8FD-EB579E443D7E}"/>
    <dgm:cxn modelId="{BF81C5FA-6678-4DED-8B42-B776DD2A0550}" srcId="{952EF1AD-F184-40F0-92D9-D81EBF2EE5FE}" destId="{4B5DD5E7-EF02-4309-A4E5-D47A6DEA951A}" srcOrd="2" destOrd="0" parTransId="{855170D9-36E5-49DE-AC52-9A4ED885442A}" sibTransId="{4943AF86-040C-49BB-9E67-8A22FFA81017}"/>
    <dgm:cxn modelId="{93E5C3FB-E348-104A-9F10-38300BF13340}" type="presOf" srcId="{CBD42CAB-B3D5-43C6-B42A-D942B16DA40F}" destId="{6684CEC4-7F08-5C49-8D11-7A0FEF857DA1}" srcOrd="0" destOrd="3" presId="urn:microsoft.com/office/officeart/2005/8/layout/hList1"/>
    <dgm:cxn modelId="{79441CFE-DFDB-492C-8362-7B54512AD240}" srcId="{23B5B8D8-32C9-4753-A19F-383AF73A130F}" destId="{8CE306C8-7BAB-4A14-B0AF-BCF95C7D99A9}" srcOrd="1" destOrd="0" parTransId="{74E87A9D-E4DD-489A-8AE2-ED198D221765}" sibTransId="{8533B8CE-3635-48C0-B7A3-AD147D27CC3F}"/>
    <dgm:cxn modelId="{303B0A91-611F-304E-979E-ECB4752E54AB}" type="presParOf" srcId="{2F7E935A-D38D-BC49-B0E4-57B81F57CAEE}" destId="{F24F2AF7-928E-694D-BB8D-277F0D8261D5}" srcOrd="0" destOrd="0" presId="urn:microsoft.com/office/officeart/2005/8/layout/hList1"/>
    <dgm:cxn modelId="{940CB265-8748-644C-B898-06CB5F1F3262}" type="presParOf" srcId="{F24F2AF7-928E-694D-BB8D-277F0D8261D5}" destId="{C31BAD06-DCDD-B648-B286-931F6C8B8A60}" srcOrd="0" destOrd="0" presId="urn:microsoft.com/office/officeart/2005/8/layout/hList1"/>
    <dgm:cxn modelId="{F0565366-7895-3248-AEDD-78B258FCD717}" type="presParOf" srcId="{F24F2AF7-928E-694D-BB8D-277F0D8261D5}" destId="{3F4607BC-3504-9C49-B47C-1A0D4B39747D}" srcOrd="1" destOrd="0" presId="urn:microsoft.com/office/officeart/2005/8/layout/hList1"/>
    <dgm:cxn modelId="{38F35251-468B-1644-86BA-9EEA3B423860}" type="presParOf" srcId="{2F7E935A-D38D-BC49-B0E4-57B81F57CAEE}" destId="{76201EE3-BF66-6E45-B10F-6F963654B869}" srcOrd="1" destOrd="0" presId="urn:microsoft.com/office/officeart/2005/8/layout/hList1"/>
    <dgm:cxn modelId="{1C069C5C-89AB-F249-86B5-1083D9C64EF7}" type="presParOf" srcId="{2F7E935A-D38D-BC49-B0E4-57B81F57CAEE}" destId="{A58D92F7-B032-2547-86FC-1AF248569D5E}" srcOrd="2" destOrd="0" presId="urn:microsoft.com/office/officeart/2005/8/layout/hList1"/>
    <dgm:cxn modelId="{57634217-655C-1B42-804C-9313AF69FDDE}" type="presParOf" srcId="{A58D92F7-B032-2547-86FC-1AF248569D5E}" destId="{F94C6380-376F-F746-940A-993605F2809B}" srcOrd="0" destOrd="0" presId="urn:microsoft.com/office/officeart/2005/8/layout/hList1"/>
    <dgm:cxn modelId="{19E2110F-5D2C-704F-BB68-175F6A62B263}" type="presParOf" srcId="{A58D92F7-B032-2547-86FC-1AF248569D5E}" destId="{6684CEC4-7F08-5C49-8D11-7A0FEF857D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6592-20F0-4D83-B69D-B38BFDBC0950}">
      <dsp:nvSpPr>
        <dsp:cNvPr id="0" name=""/>
        <dsp:cNvSpPr/>
      </dsp:nvSpPr>
      <dsp:spPr>
        <a:xfrm>
          <a:off x="1509816" y="0"/>
          <a:ext cx="1510523" cy="1449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70B31-3361-4C13-8982-6016CE352CEE}">
      <dsp:nvSpPr>
        <dsp:cNvPr id="0" name=""/>
        <dsp:cNvSpPr/>
      </dsp:nvSpPr>
      <dsp:spPr>
        <a:xfrm>
          <a:off x="107187" y="1597724"/>
          <a:ext cx="4315781" cy="62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Problem Statement</a:t>
          </a:r>
          <a:endParaRPr lang="en-US" sz="3600" kern="1200"/>
        </a:p>
      </dsp:txBody>
      <dsp:txXfrm>
        <a:off x="107187" y="1597724"/>
        <a:ext cx="4315781" cy="621387"/>
      </dsp:txXfrm>
    </dsp:sp>
    <dsp:sp modelId="{BE828C6F-897A-4304-8689-B6606ED1D498}">
      <dsp:nvSpPr>
        <dsp:cNvPr id="0" name=""/>
        <dsp:cNvSpPr/>
      </dsp:nvSpPr>
      <dsp:spPr>
        <a:xfrm>
          <a:off x="107187" y="2287865"/>
          <a:ext cx="4315781" cy="129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Before seeing a movie, the first question most people ask is, “is it good?” Everyone wants to know how good a movie is before seeing it. What if we could predict how a movie will be reviewed based on different features of that movie? </a:t>
          </a:r>
        </a:p>
      </dsp:txBody>
      <dsp:txXfrm>
        <a:off x="107187" y="2287865"/>
        <a:ext cx="4315781" cy="1293534"/>
      </dsp:txXfrm>
    </dsp:sp>
    <dsp:sp modelId="{D2A65826-9BA8-4E2C-89B4-9CCDECF66F6B}">
      <dsp:nvSpPr>
        <dsp:cNvPr id="0" name=""/>
        <dsp:cNvSpPr/>
      </dsp:nvSpPr>
      <dsp:spPr>
        <a:xfrm>
          <a:off x="6580859" y="0"/>
          <a:ext cx="1510523" cy="1449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5B76-A7D7-44EB-AF58-8261DC0317A6}">
      <dsp:nvSpPr>
        <dsp:cNvPr id="0" name=""/>
        <dsp:cNvSpPr/>
      </dsp:nvSpPr>
      <dsp:spPr>
        <a:xfrm>
          <a:off x="5178230" y="1597724"/>
          <a:ext cx="4315781" cy="62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Goal</a:t>
          </a:r>
          <a:endParaRPr lang="en-US" sz="3600" kern="1200"/>
        </a:p>
      </dsp:txBody>
      <dsp:txXfrm>
        <a:off x="5178230" y="1597724"/>
        <a:ext cx="4315781" cy="621387"/>
      </dsp:txXfrm>
    </dsp:sp>
    <dsp:sp modelId="{25A201C8-3E80-44FC-85AE-373FCD57DFE2}">
      <dsp:nvSpPr>
        <dsp:cNvPr id="0" name=""/>
        <dsp:cNvSpPr/>
      </dsp:nvSpPr>
      <dsp:spPr>
        <a:xfrm>
          <a:off x="5178230" y="2287865"/>
          <a:ext cx="4315781" cy="129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a data driven analysis and machine learning modeling techniques, we want to know if we can predict the rating a movie will get in order to help users determine if they want to see that movie.</a:t>
          </a:r>
        </a:p>
      </dsp:txBody>
      <dsp:txXfrm>
        <a:off x="5178230" y="2287865"/>
        <a:ext cx="4315781" cy="1293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0653-34CD-E247-9DF7-F41F2763EA80}">
      <dsp:nvSpPr>
        <dsp:cNvPr id="0" name=""/>
        <dsp:cNvSpPr/>
      </dsp:nvSpPr>
      <dsp:spPr>
        <a:xfrm>
          <a:off x="0" y="430199"/>
          <a:ext cx="6506304" cy="502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37388" rIns="50496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features </a:t>
          </a:r>
          <a:r>
            <a:rPr lang="en-US" sz="2100" kern="1200" dirty="0"/>
            <a:t>specific to each movie.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budget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revenue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collection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genre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runtime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title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overview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popularity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production studio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language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release date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vote average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vote count</a:t>
          </a:r>
        </a:p>
      </dsp:txBody>
      <dsp:txXfrm>
        <a:off x="0" y="430199"/>
        <a:ext cx="6506304" cy="5027400"/>
      </dsp:txXfrm>
    </dsp:sp>
    <dsp:sp modelId="{D3C582DD-DF7B-7741-9F8C-DBA35BD37432}">
      <dsp:nvSpPr>
        <dsp:cNvPr id="0" name=""/>
        <dsp:cNvSpPr/>
      </dsp:nvSpPr>
      <dsp:spPr>
        <a:xfrm>
          <a:off x="325315" y="120239"/>
          <a:ext cx="4554412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Movies - </a:t>
          </a:r>
          <a:r>
            <a:rPr lang="en-US" sz="2100" kern="1200" dirty="0"/>
            <a:t>“</a:t>
          </a:r>
          <a:r>
            <a:rPr lang="en-US" sz="2100" kern="1200" dirty="0" err="1"/>
            <a:t>movies_metadata.csv</a:t>
          </a:r>
          <a:r>
            <a:rPr lang="en-US" sz="2100" kern="1200" dirty="0"/>
            <a:t>” </a:t>
          </a:r>
        </a:p>
      </dsp:txBody>
      <dsp:txXfrm>
        <a:off x="355577" y="150501"/>
        <a:ext cx="449388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0653-34CD-E247-9DF7-F41F2763EA80}">
      <dsp:nvSpPr>
        <dsp:cNvPr id="0" name=""/>
        <dsp:cNvSpPr/>
      </dsp:nvSpPr>
      <dsp:spPr>
        <a:xfrm>
          <a:off x="0" y="407970"/>
          <a:ext cx="6506304" cy="1871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file contains cast and crew data for each movie.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Three features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“cast” dictionary, “crew” dictionary, and id</a:t>
          </a:r>
        </a:p>
      </dsp:txBody>
      <dsp:txXfrm>
        <a:off x="0" y="407970"/>
        <a:ext cx="6506304" cy="1871100"/>
      </dsp:txXfrm>
    </dsp:sp>
    <dsp:sp modelId="{D3C582DD-DF7B-7741-9F8C-DBA35BD37432}">
      <dsp:nvSpPr>
        <dsp:cNvPr id="0" name=""/>
        <dsp:cNvSpPr/>
      </dsp:nvSpPr>
      <dsp:spPr>
        <a:xfrm>
          <a:off x="325315" y="83250"/>
          <a:ext cx="455441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Credits - </a:t>
          </a:r>
          <a:r>
            <a:rPr lang="en-US" sz="2200" kern="1200"/>
            <a:t>“credits.csv” </a:t>
          </a:r>
        </a:p>
      </dsp:txBody>
      <dsp:txXfrm>
        <a:off x="357018" y="114953"/>
        <a:ext cx="4491006" cy="586034"/>
      </dsp:txXfrm>
    </dsp:sp>
    <dsp:sp modelId="{68391B3A-1CE0-D34F-B594-C47768AD772C}">
      <dsp:nvSpPr>
        <dsp:cNvPr id="0" name=""/>
        <dsp:cNvSpPr/>
      </dsp:nvSpPr>
      <dsp:spPr>
        <a:xfrm>
          <a:off x="0" y="2722590"/>
          <a:ext cx="6506304" cy="277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Two files related to ratings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One file is a full dataset of ratings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Second file is a smaller version with less rows.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Since we have the vote_average in the movie_metadata file, we will use that instead of merging this file to our dataset. </a:t>
          </a:r>
        </a:p>
      </dsp:txBody>
      <dsp:txXfrm>
        <a:off x="0" y="2722590"/>
        <a:ext cx="6506304" cy="2772000"/>
      </dsp:txXfrm>
    </dsp:sp>
    <dsp:sp modelId="{AB406455-0905-4B41-9E69-91D5CF95DE67}">
      <dsp:nvSpPr>
        <dsp:cNvPr id="0" name=""/>
        <dsp:cNvSpPr/>
      </dsp:nvSpPr>
      <dsp:spPr>
        <a:xfrm>
          <a:off x="325315" y="2397870"/>
          <a:ext cx="4554412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Ratings - </a:t>
          </a:r>
          <a:r>
            <a:rPr lang="en-US" sz="2200" kern="1200"/>
            <a:t>“ratings.csv” </a:t>
          </a:r>
        </a:p>
      </dsp:txBody>
      <dsp:txXfrm>
        <a:off x="357018" y="2429573"/>
        <a:ext cx="4491006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BAD06-DCDD-B648-B286-931F6C8B8A60}">
      <dsp:nvSpPr>
        <dsp:cNvPr id="0" name=""/>
        <dsp:cNvSpPr/>
      </dsp:nvSpPr>
      <dsp:spPr>
        <a:xfrm>
          <a:off x="46" y="49200"/>
          <a:ext cx="4486498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Outcome</a:t>
          </a:r>
        </a:p>
      </dsp:txBody>
      <dsp:txXfrm>
        <a:off x="46" y="49200"/>
        <a:ext cx="4486498" cy="518400"/>
      </dsp:txXfrm>
    </dsp:sp>
    <dsp:sp modelId="{3F4607BC-3504-9C49-B47C-1A0D4B39747D}">
      <dsp:nvSpPr>
        <dsp:cNvPr id="0" name=""/>
        <dsp:cNvSpPr/>
      </dsp:nvSpPr>
      <dsp:spPr>
        <a:xfrm>
          <a:off x="46" y="567600"/>
          <a:ext cx="4486498" cy="2964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modeling scores were very low, and the predictions did not seem to be very accurate. This can be for a few different reasons: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lot of zeros outside of NaN.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Linear approach wasn’t a great predictor because of the zeros and not a large range within the features.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Random forest was better because it was able to group things into the right ranges but was not specific enough.</a:t>
          </a:r>
        </a:p>
      </dsp:txBody>
      <dsp:txXfrm>
        <a:off x="46" y="567600"/>
        <a:ext cx="4486498" cy="2964599"/>
      </dsp:txXfrm>
    </dsp:sp>
    <dsp:sp modelId="{F94C6380-376F-F746-940A-993605F2809B}">
      <dsp:nvSpPr>
        <dsp:cNvPr id="0" name=""/>
        <dsp:cNvSpPr/>
      </dsp:nvSpPr>
      <dsp:spPr>
        <a:xfrm>
          <a:off x="5114654" y="49200"/>
          <a:ext cx="4486498" cy="518400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Considerations</a:t>
          </a:r>
        </a:p>
      </dsp:txBody>
      <dsp:txXfrm>
        <a:off x="5114654" y="49200"/>
        <a:ext cx="4486498" cy="518400"/>
      </dsp:txXfrm>
    </dsp:sp>
    <dsp:sp modelId="{6684CEC4-7F08-5C49-8D11-7A0FEF857DA1}">
      <dsp:nvSpPr>
        <dsp:cNvPr id="0" name=""/>
        <dsp:cNvSpPr/>
      </dsp:nvSpPr>
      <dsp:spPr>
        <a:xfrm>
          <a:off x="5114654" y="567600"/>
          <a:ext cx="4486498" cy="2964599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More analysis on zero values that are not NaNs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See if these are true zeros or if the data is just not clean.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 the keywords file to the dataset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Might provide more useful features that might improve the modeling.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See if there is anywhere to create more features.</a:t>
          </a:r>
        </a:p>
      </dsp:txBody>
      <dsp:txXfrm>
        <a:off x="5114654" y="567600"/>
        <a:ext cx="4486498" cy="2964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117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3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319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6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F6CE11-658B-9E47-999B-4819670D97F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A5DA8A-EB2C-7849-B132-D000CC8F25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3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13B6-C848-5046-AAA8-FE8BA623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Movie Rating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DD1E9-CD92-1240-BFE7-E203E3ED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By: Ryan Fisher</a:t>
            </a:r>
          </a:p>
          <a:p>
            <a:pPr algn="l">
              <a:spcAft>
                <a:spcPts val="600"/>
              </a:spcAft>
            </a:pPr>
            <a:r>
              <a:rPr lang="en-US"/>
              <a:t>2/24/21</a:t>
            </a:r>
          </a:p>
        </p:txBody>
      </p:sp>
    </p:spTree>
    <p:extLst>
      <p:ext uri="{BB962C8B-B14F-4D97-AF65-F5344CB8AC3E}">
        <p14:creationId xmlns:p14="http://schemas.microsoft.com/office/powerpoint/2010/main" val="66187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149-E2B9-5C42-B5D0-3CDE53CF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- Creating and Cleaning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8B99-8A6D-4143-865B-A933BF2D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“crew”</a:t>
            </a:r>
          </a:p>
          <a:p>
            <a:pPr lvl="1"/>
            <a:r>
              <a:rPr lang="en-US" dirty="0"/>
              <a:t>The crew feature was similar to the “cast” feature</a:t>
            </a:r>
          </a:p>
          <a:p>
            <a:pPr lvl="1"/>
            <a:r>
              <a:rPr lang="en-US" dirty="0"/>
              <a:t>It contained a dictionary with all of the crewmembers. </a:t>
            </a:r>
          </a:p>
          <a:p>
            <a:pPr lvl="1"/>
            <a:r>
              <a:rPr lang="en-US" dirty="0"/>
              <a:t>I was only interested in the director name</a:t>
            </a:r>
          </a:p>
          <a:p>
            <a:pPr lvl="1"/>
            <a:r>
              <a:rPr lang="en-US" dirty="0"/>
              <a:t>Using literal eval from the </a:t>
            </a:r>
            <a:r>
              <a:rPr lang="en-US" dirty="0" err="1"/>
              <a:t>ast</a:t>
            </a:r>
            <a:r>
              <a:rPr lang="en-US" dirty="0"/>
              <a:t> package, I performed a similar loop, except instead of looking for the order number, I used the “job” field in this dictionary and only stored names of people with the job of “Director.”</a:t>
            </a:r>
          </a:p>
          <a:p>
            <a:pPr lvl="1"/>
            <a:r>
              <a:rPr lang="en-US" dirty="0"/>
              <a:t>This list was then added to the </a:t>
            </a:r>
            <a:r>
              <a:rPr lang="en-US" dirty="0" err="1"/>
              <a:t>movies_credits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149-E2B9-5C42-B5D0-3CDE53CF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- Creating and Cleaning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8B99-8A6D-4143-865B-A933BF2D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and B List Actors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In order to use the actors in our modeling, I needed to find a way to make them numeric. I thought it might be interesting to see if the number of A list actors and B list actors has an effect on the rating.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 found a list of the top 1000 actors and imported that as a new </a:t>
            </a:r>
            <a:r>
              <a:rPr lang="en-US" sz="2800" dirty="0" err="1"/>
              <a:t>dataframe</a:t>
            </a:r>
            <a:r>
              <a:rPr lang="en-US" sz="2800" dirty="0"/>
              <a:t> called </a:t>
            </a:r>
            <a:r>
              <a:rPr lang="en-US" sz="2800" dirty="0" err="1"/>
              <a:t>top_actor_list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This </a:t>
            </a:r>
            <a:r>
              <a:rPr lang="en-US" sz="2800" dirty="0" err="1"/>
              <a:t>dataframe</a:t>
            </a:r>
            <a:r>
              <a:rPr lang="en-US" sz="2800" dirty="0"/>
              <a:t> contains the rank, created, modified, name, known for, and birthdate fields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 created two new lists that stored actors in position &lt;= 500. This list was called </a:t>
            </a:r>
            <a:r>
              <a:rPr lang="en-US" sz="2800" dirty="0" err="1"/>
              <a:t>a_list_actors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Any actor in position greater than 500 was added to a list called </a:t>
            </a:r>
            <a:r>
              <a:rPr lang="en-US" sz="2800" dirty="0" err="1"/>
              <a:t>b_list_actors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15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149-E2B9-5C42-B5D0-3CDE53CF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- Creating and Cleaning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8B99-8A6D-4143-865B-A933BF2D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“</a:t>
            </a:r>
            <a:r>
              <a:rPr lang="en-US" sz="2400" dirty="0" err="1"/>
              <a:t>a_list_sum</a:t>
            </a:r>
            <a:r>
              <a:rPr lang="en-US" sz="2400" dirty="0"/>
              <a:t>” and “</a:t>
            </a:r>
            <a:r>
              <a:rPr lang="en-US" sz="2400" dirty="0" err="1"/>
              <a:t>b_list_sum</a:t>
            </a:r>
            <a:r>
              <a:rPr lang="en-US" sz="2400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Now that I have the A and B list actor lists, I need to count how many of these actors are in the lists within the </a:t>
            </a:r>
            <a:r>
              <a:rPr lang="en-US" dirty="0" err="1"/>
              <a:t>movies_credits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did a for loop using </a:t>
            </a:r>
            <a:r>
              <a:rPr lang="en-US" dirty="0" err="1"/>
              <a:t>iterrows</a:t>
            </a:r>
            <a:r>
              <a:rPr lang="en-US" dirty="0"/>
              <a:t> and added 1 to a list if there was a match. I think summed up the numbers for each movie and that number was stored in another empty list as the sum of the actors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 did this for both A List and B List actor lists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new features were added to the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5D4-4EF7-F642-9400-6D5B44E7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EDA - Outliers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3A40-4A20-D946-8B02-C0101934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There seemed to be a wide range of data and some outliers. </a:t>
            </a:r>
          </a:p>
          <a:p>
            <a:r>
              <a:rPr lang="en-US" sz="1800"/>
              <a:t>The zscore was calculated for each data column and anything that was less than 3 standard deviations away was deleted. </a:t>
            </a:r>
          </a:p>
          <a:p>
            <a:r>
              <a:rPr lang="en-US" sz="1800"/>
              <a:t>This data was saved in a new dataframe called </a:t>
            </a:r>
            <a:r>
              <a:rPr lang="en-US" sz="1800" b="1" cap="small"/>
              <a:t>movies_credits_actors_no</a:t>
            </a:r>
            <a:r>
              <a:rPr lang="en-US" sz="1800"/>
              <a:t>. </a:t>
            </a:r>
          </a:p>
        </p:txBody>
      </p:sp>
      <p:pic>
        <p:nvPicPr>
          <p:cNvPr id="16" name="Picture 15" descr="A picture containing shoji, window, building&#10;&#10;Description automatically generated">
            <a:extLst>
              <a:ext uri="{FF2B5EF4-FFF2-40B4-BE49-F238E27FC236}">
                <a16:creationId xmlns:a16="http://schemas.microsoft.com/office/drawing/2014/main" id="{66B3601E-FA25-C44F-A0BA-88E13DD5BF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650" y="1219918"/>
            <a:ext cx="5105446" cy="4952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3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5D4-4EF7-F642-9400-6D5B44E7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EDA - Correlations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3A40-4A20-D946-8B02-C0101934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11006513" cy="3581400"/>
          </a:xfrm>
        </p:spPr>
        <p:txBody>
          <a:bodyPr>
            <a:normAutofit/>
          </a:bodyPr>
          <a:lstStyle/>
          <a:p>
            <a:r>
              <a:rPr lang="en-US" sz="1800" dirty="0"/>
              <a:t>Some data had correlations. All or some of these features should be removed for modeling. </a:t>
            </a:r>
          </a:p>
          <a:p>
            <a:r>
              <a:rPr lang="en-US" sz="1800" dirty="0"/>
              <a:t>Revenue feature has a correlation with </a:t>
            </a:r>
            <a:r>
              <a:rPr lang="en-US" sz="1800" dirty="0" err="1"/>
              <a:t>vote_count</a:t>
            </a:r>
            <a:r>
              <a:rPr lang="en-US" sz="1800" dirty="0"/>
              <a:t> and budget. </a:t>
            </a:r>
          </a:p>
          <a:p>
            <a:r>
              <a:rPr lang="en-US" sz="1800" dirty="0"/>
              <a:t>Slight correlation between budget and popularity. 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DAD698A-2FE0-C642-9DBD-DD0780AA73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16" y="3886201"/>
            <a:ext cx="6893968" cy="25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5D4-4EF7-F642-9400-6D5B44E7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EDA -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3A40-4A20-D946-8B02-C0101934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The distribution of the data in the </a:t>
            </a:r>
            <a:r>
              <a:rPr lang="en-US" sz="1800" dirty="0" err="1"/>
              <a:t>vote_average</a:t>
            </a:r>
            <a:r>
              <a:rPr lang="en-US" sz="1800" dirty="0"/>
              <a:t> feature is spread evenly, however there is a large amount of very low scores.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08A8C82-01D4-BF4E-ACE8-E9BA1679F7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723928"/>
            <a:ext cx="5105445" cy="27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7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9649-786A-5E48-B094-74F268B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D3C3-C8FB-E245-93BC-98C8D5BA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to use three modeling methods: </a:t>
            </a:r>
          </a:p>
          <a:p>
            <a:pPr lvl="1"/>
            <a:r>
              <a:rPr lang="en-US" dirty="0"/>
              <a:t>linear regression, </a:t>
            </a:r>
          </a:p>
          <a:p>
            <a:pPr lvl="1"/>
            <a:r>
              <a:rPr lang="en-US" dirty="0"/>
              <a:t>random forests regressor, and </a:t>
            </a:r>
          </a:p>
          <a:p>
            <a:pPr lvl="1"/>
            <a:r>
              <a:rPr lang="en-US" dirty="0"/>
              <a:t>SVM. </a:t>
            </a:r>
          </a:p>
          <a:p>
            <a:r>
              <a:rPr lang="en-US" dirty="0"/>
              <a:t>The features I focused on for modeling was to use the popularity, </a:t>
            </a:r>
            <a:r>
              <a:rPr lang="en-US" dirty="0" err="1"/>
              <a:t>vote_count</a:t>
            </a:r>
            <a:r>
              <a:rPr lang="en-US" dirty="0"/>
              <a:t>, budget, revenue, </a:t>
            </a:r>
            <a:r>
              <a:rPr lang="en-US" dirty="0" err="1"/>
              <a:t>a_list_sum</a:t>
            </a:r>
            <a:r>
              <a:rPr lang="en-US" dirty="0"/>
              <a:t>, and </a:t>
            </a:r>
            <a:r>
              <a:rPr lang="en-US" dirty="0" err="1"/>
              <a:t>b_list_sum</a:t>
            </a:r>
            <a:r>
              <a:rPr lang="en-US" dirty="0"/>
              <a:t> for the X and </a:t>
            </a:r>
            <a:r>
              <a:rPr lang="en-US" dirty="0" err="1"/>
              <a:t>vote_average</a:t>
            </a:r>
            <a:r>
              <a:rPr lang="en-US" dirty="0"/>
              <a:t> for the y. </a:t>
            </a:r>
          </a:p>
          <a:p>
            <a:r>
              <a:rPr lang="en-US" dirty="0"/>
              <a:t>data was split 80/20.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5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9649-786A-5E48-B094-74F268B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D3C3-C8FB-E245-93BC-98C8D5BA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Score was very low</a:t>
            </a:r>
          </a:p>
          <a:p>
            <a:pPr lvl="2"/>
            <a:r>
              <a:rPr lang="en-US" dirty="0"/>
              <a:t>Training score was 0.0352 </a:t>
            </a:r>
          </a:p>
          <a:p>
            <a:pPr lvl="2"/>
            <a:r>
              <a:rPr lang="en-US" dirty="0"/>
              <a:t>Test data score was 0.2996. </a:t>
            </a:r>
          </a:p>
          <a:p>
            <a:pPr lvl="1"/>
            <a:r>
              <a:rPr lang="en-US" dirty="0"/>
              <a:t>Coefficient scores showed that there is a slight relationship between popularity and </a:t>
            </a:r>
            <a:r>
              <a:rPr lang="en-US" dirty="0" err="1"/>
              <a:t>a_list_sum</a:t>
            </a:r>
            <a:r>
              <a:rPr lang="en-US" dirty="0"/>
              <a:t> and </a:t>
            </a:r>
            <a:r>
              <a:rPr lang="en-US" dirty="0" err="1"/>
              <a:t>b_list_sum</a:t>
            </a:r>
            <a:r>
              <a:rPr lang="en-US" dirty="0"/>
              <a:t> and that those features may be good predictors of the movie score</a:t>
            </a:r>
          </a:p>
        </p:txBody>
      </p:sp>
    </p:spTree>
    <p:extLst>
      <p:ext uri="{BB962C8B-B14F-4D97-AF65-F5344CB8AC3E}">
        <p14:creationId xmlns:p14="http://schemas.microsoft.com/office/powerpoint/2010/main" val="378080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3BFA-B1AE-3547-BA03-4D14599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7723-D5FE-474C-9E2B-631F0935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Some correlation with revenue and budget/</a:t>
            </a:r>
            <a:r>
              <a:rPr lang="en-US" dirty="0" err="1"/>
              <a:t>vote_count</a:t>
            </a:r>
            <a:r>
              <a:rPr lang="en-US" dirty="0"/>
              <a:t>, revenue was removed</a:t>
            </a:r>
          </a:p>
          <a:p>
            <a:pPr lvl="2"/>
            <a:r>
              <a:rPr lang="en-US" dirty="0"/>
              <a:t>The training score was 0.0347 </a:t>
            </a:r>
          </a:p>
          <a:p>
            <a:pPr lvl="2"/>
            <a:r>
              <a:rPr lang="en-US" dirty="0"/>
              <a:t>Test score was 0.0296</a:t>
            </a:r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dirty="0"/>
              <a:t>Training score without revenue was 0.588 </a:t>
            </a:r>
          </a:p>
          <a:p>
            <a:pPr lvl="1"/>
            <a:r>
              <a:rPr lang="en-US" dirty="0"/>
              <a:t>Test score was 0.58</a:t>
            </a:r>
          </a:p>
          <a:p>
            <a:r>
              <a:rPr lang="en-US" dirty="0"/>
              <a:t>The score for the SVR model was -0.0378.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9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D54C-5A24-F241-9DF4-6D6FBBCC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Recommendations and Future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7DF1E-4CF1-49F7-8842-D26948463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533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6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2CDC-32C6-D649-B5D0-310AAE91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B71FD-19A3-4878-B7DB-350061532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5952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4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C88C0-BE07-4B4B-80F0-21D859EA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90" y="643468"/>
            <a:ext cx="9986599" cy="706058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BD31-550B-0D44-8527-78A47674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91" y="2214563"/>
            <a:ext cx="9986598" cy="3999969"/>
          </a:xfrm>
        </p:spPr>
        <p:txBody>
          <a:bodyPr>
            <a:normAutofit/>
          </a:bodyPr>
          <a:lstStyle/>
          <a:p>
            <a:r>
              <a:rPr lang="en-US" dirty="0"/>
              <a:t>The data comes from </a:t>
            </a:r>
            <a:r>
              <a:rPr lang="en-US" u="sng" dirty="0">
                <a:hlinkClick r:id="rId2"/>
              </a:rPr>
              <a:t>Kaggle</a:t>
            </a:r>
            <a:r>
              <a:rPr lang="en-US" u="sng" dirty="0"/>
              <a:t> </a:t>
            </a:r>
            <a:r>
              <a:rPr lang="en-US" dirty="0"/>
              <a:t>and contains movies from the </a:t>
            </a:r>
            <a:r>
              <a:rPr lang="en-US" dirty="0" err="1"/>
              <a:t>MovieLens</a:t>
            </a:r>
            <a:r>
              <a:rPr lang="en-US" dirty="0"/>
              <a:t> Dataset released through July 2017.</a:t>
            </a:r>
            <a:endParaRPr lang="en-US" u="sng" dirty="0"/>
          </a:p>
          <a:p>
            <a:pPr lvl="1"/>
            <a:r>
              <a:rPr lang="en-US" dirty="0"/>
              <a:t>Contains seven csv files</a:t>
            </a:r>
          </a:p>
          <a:p>
            <a:pPr lvl="2"/>
            <a:r>
              <a:rPr lang="en-US" dirty="0"/>
              <a:t>Four different files with movie data</a:t>
            </a:r>
          </a:p>
          <a:p>
            <a:pPr lvl="2"/>
            <a:r>
              <a:rPr lang="en-US" dirty="0"/>
              <a:t>Three files we are not interested in using for this project. </a:t>
            </a:r>
          </a:p>
          <a:p>
            <a:pPr lvl="3"/>
            <a:r>
              <a:rPr lang="en-US" dirty="0"/>
              <a:t>They contain links to the IMDB and TMDB websites for each movie. This data is not needed to do our prediction. </a:t>
            </a:r>
          </a:p>
          <a:p>
            <a:pPr lvl="2"/>
            <a:r>
              <a:rPr lang="en-US" dirty="0"/>
              <a:t>Fourth file is a keyword file that has different keywords describing movies. At this moment, this file is out of scope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929-3C4F-AD46-9B62-BF8D07F1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Acquisition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5A8F7-4438-49FC-B48F-0F26EFDC6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1956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5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929-3C4F-AD46-9B62-BF8D07F1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Acquisition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5A8F7-4438-49FC-B48F-0F26EFDC6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4154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2F9B-81CA-0F40-8371-271D7EE1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Data Wrangling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383A-6811-6442-8116-FE028ABE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each file was loaded into three different dataframes using Pandas.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US" sz="1800" b="1" cap="small" spc="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movies, credits, and ratings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values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US" sz="1800" b="1" cap="small" spc="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that had null values made sense and they weren’t necessarily going to be an issue for our analysis. Not every movie belongs to a collection, so that makes sense.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US" sz="1800" b="1" cap="small"/>
              <a:t>credits</a:t>
            </a:r>
            <a:r>
              <a:rPr lang="en-US" sz="1800"/>
              <a:t> dataframe had zero null values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cap="small" spc="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b="1" cap="small" spc="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credits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merged into a new dataframe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F5210D1-59AD-AC47-8859-0EEE4DACA9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r="12460"/>
          <a:stretch/>
        </p:blipFill>
        <p:spPr bwMode="auto">
          <a:xfrm>
            <a:off x="6411641" y="2373705"/>
            <a:ext cx="5105445" cy="3495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99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6E8AF-C410-6A47-86E7-81D20DFC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/>
              <a:t>Data Wrangling - Creating and Cleaning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A346-D8DB-5744-A944-49F3D1D0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/>
              <a:t>After merging the dataframes dictionaries were split into different columns. </a:t>
            </a:r>
          </a:p>
          <a:p>
            <a:r>
              <a:rPr lang="en-US"/>
              <a:t>“belongs_to_collection” and “production_companies”</a:t>
            </a:r>
          </a:p>
          <a:p>
            <a:pPr lvl="1"/>
            <a:r>
              <a:rPr lang="en-US"/>
              <a:t>This feature contained a dictionary of the name of the collection and the collection’s ID</a:t>
            </a:r>
          </a:p>
          <a:p>
            <a:pPr lvl="1"/>
            <a:r>
              <a:rPr lang="en-US"/>
              <a:t>Any movies that were not in a collection were NaN</a:t>
            </a:r>
          </a:p>
          <a:p>
            <a:pPr lvl="1"/>
            <a:r>
              <a:rPr lang="en-US"/>
              <a:t>To split out the collection name, I did a for loop that used iterrows to loop through the dictionaries and stored the name to an empty list.</a:t>
            </a:r>
          </a:p>
          <a:p>
            <a:pPr lvl="1"/>
            <a:r>
              <a:rPr lang="en-US"/>
              <a:t>The list with collection names was then added to the dataframe</a:t>
            </a:r>
          </a:p>
        </p:txBody>
      </p:sp>
    </p:spTree>
    <p:extLst>
      <p:ext uri="{BB962C8B-B14F-4D97-AF65-F5344CB8AC3E}">
        <p14:creationId xmlns:p14="http://schemas.microsoft.com/office/powerpoint/2010/main" val="380962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E8AF-C410-6A47-86E7-81D20DF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- Creating and Cleaning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A346-D8DB-5744-A944-49F3D1D0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“genres”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ea typeface="+mj-ea"/>
                <a:cs typeface="+mj-cs"/>
              </a:rPr>
              <a:t>This feature contained a dictionary of genres for each movie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+mj-ea"/>
                <a:cs typeface="+mj-cs"/>
              </a:rPr>
              <a:t>Some movie had multiple genres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+mj-ea"/>
                <a:cs typeface="+mj-cs"/>
              </a:rPr>
              <a:t>The first genre was the main genre and was where I focused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+mj-ea"/>
                <a:cs typeface="+mj-cs"/>
              </a:rPr>
              <a:t>I performed a for loop using </a:t>
            </a:r>
            <a:r>
              <a:rPr lang="en-US" dirty="0" err="1">
                <a:ea typeface="+mj-ea"/>
                <a:cs typeface="+mj-cs"/>
              </a:rPr>
              <a:t>iterrows</a:t>
            </a:r>
            <a:r>
              <a:rPr lang="en-US" dirty="0">
                <a:ea typeface="+mj-ea"/>
                <a:cs typeface="+mj-cs"/>
              </a:rPr>
              <a:t> like above. </a:t>
            </a:r>
          </a:p>
        </p:txBody>
      </p:sp>
    </p:spTree>
    <p:extLst>
      <p:ext uri="{BB962C8B-B14F-4D97-AF65-F5344CB8AC3E}">
        <p14:creationId xmlns:p14="http://schemas.microsoft.com/office/powerpoint/2010/main" val="130422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E8AF-C410-6A47-86E7-81D20DF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- Creating and Cleaning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A346-D8DB-5744-A944-49F3D1D0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b="1" dirty="0"/>
              <a:t>“cast”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ea typeface="+mj-ea"/>
                <a:cs typeface="+mj-cs"/>
              </a:rPr>
              <a:t>The cast feature was a little more tricky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ea typeface="+mj-ea"/>
                <a:cs typeface="+mj-cs"/>
              </a:rPr>
              <a:t>This feature contained a dictionary with the actor name, character name, id, credit id, gender, order, and profile path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ea typeface="+mj-ea"/>
                <a:cs typeface="+mj-cs"/>
              </a:rPr>
              <a:t>I used the </a:t>
            </a:r>
            <a:r>
              <a:rPr lang="en-US" sz="2600" dirty="0" err="1">
                <a:ea typeface="+mj-ea"/>
                <a:cs typeface="+mj-cs"/>
              </a:rPr>
              <a:t>ast</a:t>
            </a:r>
            <a:r>
              <a:rPr lang="en-US" sz="2600" dirty="0">
                <a:ea typeface="+mj-ea"/>
                <a:cs typeface="+mj-cs"/>
              </a:rPr>
              <a:t> package to read this dictionary and identify the top 5 actors</a:t>
            </a:r>
          </a:p>
          <a:p>
            <a:pPr lvl="2">
              <a:lnSpc>
                <a:spcPct val="120000"/>
              </a:lnSpc>
            </a:pPr>
            <a:r>
              <a:rPr lang="en-US" sz="2200" dirty="0">
                <a:ea typeface="+mj-ea"/>
                <a:cs typeface="+mj-cs"/>
              </a:rPr>
              <a:t>Using the </a:t>
            </a:r>
            <a:r>
              <a:rPr lang="en-US" sz="2200" dirty="0" err="1">
                <a:ea typeface="+mj-ea"/>
                <a:cs typeface="+mj-cs"/>
              </a:rPr>
              <a:t>literal_eval</a:t>
            </a:r>
            <a:r>
              <a:rPr lang="en-US" sz="2200" dirty="0">
                <a:ea typeface="+mj-ea"/>
                <a:cs typeface="+mj-cs"/>
              </a:rPr>
              <a:t> method from the </a:t>
            </a:r>
            <a:r>
              <a:rPr lang="en-US" sz="2200" dirty="0" err="1">
                <a:ea typeface="+mj-ea"/>
                <a:cs typeface="+mj-cs"/>
              </a:rPr>
              <a:t>ast</a:t>
            </a:r>
            <a:r>
              <a:rPr lang="en-US" sz="2200" dirty="0">
                <a:ea typeface="+mj-ea"/>
                <a:cs typeface="+mj-cs"/>
              </a:rPr>
              <a:t> package, I was able to read the dictionary</a:t>
            </a:r>
          </a:p>
          <a:p>
            <a:pPr lvl="2">
              <a:lnSpc>
                <a:spcPct val="120000"/>
              </a:lnSpc>
            </a:pPr>
            <a:r>
              <a:rPr lang="en-US" sz="2200" dirty="0">
                <a:ea typeface="+mj-ea"/>
                <a:cs typeface="+mj-cs"/>
              </a:rPr>
              <a:t>I am only interested in the top 5 actors since some movies may have a lot of actors and the top 5 actors would be the highest billed actors since they are listed in billing order</a:t>
            </a:r>
          </a:p>
          <a:p>
            <a:pPr lvl="2">
              <a:lnSpc>
                <a:spcPct val="120000"/>
              </a:lnSpc>
            </a:pPr>
            <a:r>
              <a:rPr lang="en-US" sz="2200" dirty="0">
                <a:ea typeface="+mj-ea"/>
                <a:cs typeface="+mj-cs"/>
              </a:rPr>
              <a:t>I used a for loop and </a:t>
            </a:r>
            <a:r>
              <a:rPr lang="en-US" sz="2200" dirty="0" err="1">
                <a:ea typeface="+mj-ea"/>
                <a:cs typeface="+mj-cs"/>
              </a:rPr>
              <a:t>iterrows</a:t>
            </a:r>
            <a:r>
              <a:rPr lang="en-US" sz="2200" dirty="0">
                <a:ea typeface="+mj-ea"/>
                <a:cs typeface="+mj-cs"/>
              </a:rPr>
              <a:t> with </a:t>
            </a:r>
            <a:r>
              <a:rPr lang="en-US" sz="2200" dirty="0" err="1">
                <a:ea typeface="+mj-ea"/>
                <a:cs typeface="+mj-cs"/>
              </a:rPr>
              <a:t>literal_eval</a:t>
            </a:r>
            <a:r>
              <a:rPr lang="en-US" sz="2200" dirty="0">
                <a:ea typeface="+mj-ea"/>
                <a:cs typeface="+mj-cs"/>
              </a:rPr>
              <a:t> to identify the order of the actors and added a temporary dictionary to store the actor names and appended that dictionary to an empty list before the for loops. 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ea typeface="+mj-ea"/>
                <a:cs typeface="+mj-cs"/>
              </a:rPr>
              <a:t>This gave me a list of the top 5 actors for each movie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ea typeface="+mj-ea"/>
                <a:cs typeface="+mj-cs"/>
              </a:rPr>
              <a:t>To read this list better, I split the list and added a comma between each actor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ea typeface="+mj-ea"/>
                <a:cs typeface="+mj-cs"/>
              </a:rPr>
              <a:t>This was then added to the </a:t>
            </a:r>
            <a:r>
              <a:rPr lang="en-US" sz="2600" dirty="0" err="1">
                <a:ea typeface="+mj-ea"/>
                <a:cs typeface="+mj-cs"/>
              </a:rPr>
              <a:t>movies_credits</a:t>
            </a:r>
            <a:r>
              <a:rPr lang="en-US" sz="2600" dirty="0">
                <a:ea typeface="+mj-ea"/>
                <a:cs typeface="+mj-cs"/>
              </a:rPr>
              <a:t> </a:t>
            </a:r>
            <a:r>
              <a:rPr lang="en-US" sz="2600" dirty="0" err="1">
                <a:ea typeface="+mj-ea"/>
                <a:cs typeface="+mj-cs"/>
              </a:rPr>
              <a:t>dataframe</a:t>
            </a:r>
            <a:endParaRPr lang="en-US" sz="26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0110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{B88070C7-3D28-2F4D-B863-D5F931E142A7}tf10001072</Template>
  <TotalTime>2349</TotalTime>
  <Words>1506</Words>
  <Application>Microsoft Macintosh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Movie Rating Prediction</vt:lpstr>
      <vt:lpstr>Introduction</vt:lpstr>
      <vt:lpstr>Data Acquisition</vt:lpstr>
      <vt:lpstr>Data Acquisition</vt:lpstr>
      <vt:lpstr>Data Acquisition</vt:lpstr>
      <vt:lpstr>Data Wrangling</vt:lpstr>
      <vt:lpstr>Data Wrangling - Creating and Cleaning Features</vt:lpstr>
      <vt:lpstr>Data Wrangling - Creating and Cleaning Features</vt:lpstr>
      <vt:lpstr>Data Wrangling - Creating and Cleaning Features</vt:lpstr>
      <vt:lpstr>Data Wrangling - Creating and Cleaning Features</vt:lpstr>
      <vt:lpstr>Data Wrangling - Creating and Cleaning Features</vt:lpstr>
      <vt:lpstr>Data Wrangling - Creating and Cleaning Features</vt:lpstr>
      <vt:lpstr>EDA - Outliers</vt:lpstr>
      <vt:lpstr>EDA - Correlations</vt:lpstr>
      <vt:lpstr>EDA - Distribution</vt:lpstr>
      <vt:lpstr>Baseline Modeling</vt:lpstr>
      <vt:lpstr>Baseline Modeling</vt:lpstr>
      <vt:lpstr>Extended Modeling</vt:lpstr>
      <vt:lpstr>Recommendations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Prediction</dc:title>
  <dc:creator>Ryan Fisher</dc:creator>
  <cp:lastModifiedBy>Ryan Fisher</cp:lastModifiedBy>
  <cp:revision>11</cp:revision>
  <dcterms:created xsi:type="dcterms:W3CDTF">2021-02-25T02:06:49Z</dcterms:created>
  <dcterms:modified xsi:type="dcterms:W3CDTF">2021-02-26T17:16:21Z</dcterms:modified>
</cp:coreProperties>
</file>