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88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59EB-A1C7-4E2A-8408-3569AAD42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2F44-875A-4FBA-AE33-D7F62554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82B6-06CD-45B5-AD41-964B2C9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0122-6A8A-47F5-88BA-186CB404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7F94-2407-41AB-8A19-7D1D67A8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3D54-AB38-4D57-BC9E-3B8DE0EC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D7E9F-23B6-4A46-A663-B1EEE177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E838-F597-4BD5-9CCA-12B3B4A5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21F8-C6F6-43FA-BE57-5BA3CDCB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A027-A378-4FDC-86CE-49EBC899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F5C3-D105-468F-A12C-5E7A7E2AC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D4F46-8C13-47B1-B822-A64EABC5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7B62-6357-4E24-B262-709A3F60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3B18-72D6-4137-B775-39F66DE4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CC6B-678C-4F80-B2D5-9B3B261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0454-5D96-4FE3-B5F4-03D45B72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3105-0C72-4920-AD0A-EE0DDC96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529C-49C1-4350-8AF7-03FC80C3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602C-8E48-4499-B459-913374D2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11BD-215F-409C-9504-50EDC5A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6747-920A-446F-82A0-A8188446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105CD-D53C-4524-8D4D-22FAC351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9803-5602-4F3B-A98B-0C81F790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3FFC-F405-4816-A063-5DA2502E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1771-FFA9-4EC9-9B40-48E0D46A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A1B8-81DA-4626-87D5-4298B203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37DD-C233-4497-BAB9-68A9BD561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A027-CA59-42F1-AE47-61B4FCD9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FE79-144D-43D6-B5F2-37F9D95C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20211-A634-4D01-91D9-3859D8FA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5B95-1AC6-4D03-9FC2-0AD249E0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9219-AE47-491F-A085-EBE7B49A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938B3-5CA2-44BD-9535-840A1AF5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01B2-8859-4C21-87B1-39429A89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1762-31B8-4F8D-B299-5AF38E48E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A9372-2835-4B6E-B13F-D29DBB8D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45ED3-D3EB-4A41-8514-670461BD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5FB0D-41FA-4B54-B8C3-6DA17862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A677C-0E57-4982-AE61-8B68C677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B5AD-680D-498F-B2D3-0179E60C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88423-553F-4259-A4E0-44750E34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AE0F5-F4C0-4FB0-8B6F-3EC5E544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1ADD5-EDD9-4D02-972A-576EC215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E2855-1758-492A-8BEF-C69A7474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4349B-7680-4762-BD9C-3FD62FC6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0E60-6491-4536-B404-91BBD102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ACAD-2DDA-4C6E-A20A-14126C1F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D5D6-1A7B-4B1A-8721-B28FAB8E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06571-97CE-464E-8C71-84A34B9F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4ADF1-2248-481D-BAFA-F86EEACC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0FC4-C0F5-45A4-B065-E3BA8A38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6A48-65CD-4D69-A3DA-F557208E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AD40-7CD2-4D1A-8E22-EC141B12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D0B10-94D6-4D8F-A381-D3B65F055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832CF-3144-4997-BFC3-9A3BB07D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6955-EA28-4F5B-A92B-48D267E1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A94F-205A-4ED1-93DA-98551170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224A2-FCA4-4B31-A3E9-B2170214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D4985-C043-4092-8014-2537FD49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130-AAB3-451E-BDAA-8AC522C0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E10E-7FBD-4EC5-A0E2-98260E9D0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B21D2-77AD-42E4-AE80-5A9884FDD6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9C23-CB54-4E92-9443-D39BF4442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44DA-13EC-424D-86ED-0EDB79F31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CB124-91C9-4742-BF77-E0FF60E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05349-1C02-451D-96B2-91D95F52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Hobi Mockups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0A812-B24E-4A5F-AEAE-07B73F69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Easy 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3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964D5-3211-49A0-A03F-8F977CE8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Landing Page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DE9632F-C912-4F6B-9542-4BD75F38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62" y="2426818"/>
            <a:ext cx="350792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970BB-D0C0-4F79-B399-89C50473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35" y="2426818"/>
            <a:ext cx="41969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9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6FF8A-9495-44F2-9DFE-EE0127A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E2D7-51E0-4E12-A404-05DB0B2E8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46" y="961812"/>
            <a:ext cx="60689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4062E-172B-45DE-BCEE-739407F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38F54-4CE0-4F26-B18D-31ED5149C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92" y="961812"/>
            <a:ext cx="56354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BD8A1-94FF-448D-AA70-4092112C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2EF76-878E-4FC5-B7B4-599DEB7FC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38" y="961812"/>
            <a:ext cx="599512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0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C1C88-A865-438D-BB07-A37E1532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D5040-FF9C-4B4F-B78B-F086577CE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0" y="961812"/>
            <a:ext cx="601339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9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9005E-B789-45BB-81AA-65FA779F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F6D0C-11CF-4A70-8B5C-CCF8D1F31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0" y="961812"/>
            <a:ext cx="601339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1F6D-D563-4774-AAFC-06FA7A13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Needs…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4AFF-C974-4EA4-85A9-679CD05C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Modal</a:t>
            </a:r>
          </a:p>
          <a:p>
            <a:r>
              <a:rPr lang="en-US" dirty="0"/>
              <a:t>Sign Up Modal</a:t>
            </a:r>
          </a:p>
          <a:p>
            <a:r>
              <a:rPr lang="en-US" dirty="0"/>
              <a:t>Create New Message Modal (Messages)</a:t>
            </a:r>
          </a:p>
          <a:p>
            <a:r>
              <a:rPr lang="en-US" dirty="0"/>
              <a:t>Create New Event Modal (My Groups)</a:t>
            </a:r>
          </a:p>
        </p:txBody>
      </p:sp>
    </p:spTree>
    <p:extLst>
      <p:ext uri="{BB962C8B-B14F-4D97-AF65-F5344CB8AC3E}">
        <p14:creationId xmlns:p14="http://schemas.microsoft.com/office/powerpoint/2010/main" val="32362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Hobi Mockups </vt:lpstr>
      <vt:lpstr>Landing Page</vt:lpstr>
      <vt:lpstr>My Profile</vt:lpstr>
      <vt:lpstr>My Groups</vt:lpstr>
      <vt:lpstr>Find Groups</vt:lpstr>
      <vt:lpstr>Create Group</vt:lpstr>
      <vt:lpstr>Messages</vt:lpstr>
      <vt:lpstr>Still Needs…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Hobi Mockups </dc:title>
  <dc:creator>Ethan Rodgers Vargo</dc:creator>
  <cp:lastModifiedBy>Ethan Rodgers Vargo</cp:lastModifiedBy>
  <cp:revision>1</cp:revision>
  <dcterms:created xsi:type="dcterms:W3CDTF">2019-10-07T20:06:02Z</dcterms:created>
  <dcterms:modified xsi:type="dcterms:W3CDTF">2019-10-07T20:07:55Z</dcterms:modified>
</cp:coreProperties>
</file>