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413" autoAdjust="0"/>
  </p:normalViewPr>
  <p:slideViewPr>
    <p:cSldViewPr>
      <p:cViewPr>
        <p:scale>
          <a:sx n="100" d="100"/>
          <a:sy n="100" d="100"/>
        </p:scale>
        <p:origin x="-359" y="71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23B1F-A42D-4C48-AE63-70F01D0ADE51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C9EA4-6355-4E86-B36D-91A9A1A93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C9EA4-6355-4E86-B36D-91A9A1A93BA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5443307" y="3091093"/>
            <a:ext cx="2956386" cy="271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1717955" y="3235045"/>
            <a:ext cx="2904565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19200" y="838200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14 pins vga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1295400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29 pins sram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1524000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 pins sdcard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1981200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11 pins jamma io P1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4038600" y="152400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58 pinos! + audio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47800" y="2514600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?? Pins  audio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magem relacionad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914400"/>
            <a:ext cx="7362825" cy="49497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Resultado de imagem para vga fpg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0"/>
            <a:ext cx="7229475" cy="3842366"/>
          </a:xfrm>
          <a:prstGeom prst="rect">
            <a:avLst/>
          </a:prstGeom>
          <a:noFill/>
        </p:spPr>
      </p:pic>
      <p:pic>
        <p:nvPicPr>
          <p:cNvPr id="24580" name="Picture 4" descr="Resultado de imagem para vga fpg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632468"/>
            <a:ext cx="4648200" cy="32255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85800"/>
            <a:ext cx="7772400" cy="26262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7561263" cy="5949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389063"/>
            <a:ext cx="6564313" cy="546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419600" y="762000"/>
            <a:ext cx="80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sdcard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.stack.imgur.com/zwSu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8362950" cy="59055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Imagem relacionad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609600"/>
            <a:ext cx="6934200" cy="59980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Resultado de imagem para SD Card FPG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5029200" y="-1600200"/>
            <a:ext cx="15849600" cy="102556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Imagem relacionad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76400"/>
            <a:ext cx="7889401" cy="4191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Imagem relacionad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3638439" cy="3505200"/>
          </a:xfrm>
          <a:prstGeom prst="rect">
            <a:avLst/>
          </a:prstGeom>
          <a:noFill/>
        </p:spPr>
      </p:pic>
      <p:pic>
        <p:nvPicPr>
          <p:cNvPr id="20486" name="Picture 6" descr="Imagem relacionad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1066800"/>
            <a:ext cx="3232795" cy="28956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199" y="4419600"/>
            <a:ext cx="323030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0"/>
            <a:ext cx="3505200" cy="1897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 descr="Resultado de imagem para vga fpg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272159"/>
            <a:ext cx="8229600" cy="45858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Resultado de imagem para vga fpg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200400"/>
            <a:ext cx="4343400" cy="3365567"/>
          </a:xfrm>
          <a:prstGeom prst="rect">
            <a:avLst/>
          </a:prstGeom>
          <a:noFill/>
        </p:spPr>
      </p:pic>
      <p:pic>
        <p:nvPicPr>
          <p:cNvPr id="23556" name="Picture 4" descr="Resultado de imagem para vga fpg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533400"/>
            <a:ext cx="5257800" cy="2443865"/>
          </a:xfrm>
          <a:prstGeom prst="rect">
            <a:avLst/>
          </a:prstGeom>
          <a:noFill/>
        </p:spPr>
      </p:pic>
      <p:pic>
        <p:nvPicPr>
          <p:cNvPr id="5122" name="Picture 2" descr="Image result for circuito r2r 8 bit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0200" y="3505200"/>
            <a:ext cx="2514600" cy="13261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24</Words>
  <Application>Microsoft Office PowerPoint</Application>
  <PresentationFormat>On-screen Show (4:3)</PresentationFormat>
  <Paragraphs>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RF</dc:creator>
  <cp:lastModifiedBy>RF</cp:lastModifiedBy>
  <cp:revision>37</cp:revision>
  <dcterms:created xsi:type="dcterms:W3CDTF">2006-08-16T00:00:00Z</dcterms:created>
  <dcterms:modified xsi:type="dcterms:W3CDTF">2018-09-25T02:15:59Z</dcterms:modified>
</cp:coreProperties>
</file>