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13" autoAdjust="0"/>
  </p:normalViewPr>
  <p:slideViewPr>
    <p:cSldViewPr>
      <p:cViewPr>
        <p:scale>
          <a:sx n="125" d="100"/>
          <a:sy n="125" d="100"/>
        </p:scale>
        <p:origin x="815" y="19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23B1F-A42D-4C48-AE63-70F01D0ADE5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C9EA4-6355-4E86-B36D-91A9A1A93B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C9EA4-6355-4E86-B36D-91A9A1A93BA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443307" y="3091093"/>
            <a:ext cx="2956386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717955" y="3235045"/>
            <a:ext cx="290456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89063"/>
            <a:ext cx="6564313" cy="546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19600" y="762000"/>
            <a:ext cx="80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sdcard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stack.imgur.com/zwSu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62950" cy="5905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09600"/>
            <a:ext cx="6934200" cy="5998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ultado de imagem para SD Card FP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029200" y="-1600200"/>
            <a:ext cx="15849600" cy="10255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889401" cy="4191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3638439" cy="3505200"/>
          </a:xfrm>
          <a:prstGeom prst="rect">
            <a:avLst/>
          </a:prstGeom>
          <a:noFill/>
        </p:spPr>
      </p:pic>
      <p:pic>
        <p:nvPicPr>
          <p:cNvPr id="20486" name="Picture 6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066800"/>
            <a:ext cx="3232795" cy="2895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419600"/>
            <a:ext cx="323030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</Words>
  <Application>Microsoft Office PowerPoint</Application>
  <PresentationFormat>On-screen Show (4:3)</PresentationFormat>
  <Paragraphs>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RF</dc:creator>
  <cp:lastModifiedBy>RF</cp:lastModifiedBy>
  <cp:revision>22</cp:revision>
  <dcterms:created xsi:type="dcterms:W3CDTF">2006-08-16T00:00:00Z</dcterms:created>
  <dcterms:modified xsi:type="dcterms:W3CDTF">2018-09-10T01:36:29Z</dcterms:modified>
</cp:coreProperties>
</file>