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2309" y="-7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6E16-7C34-4819-89D9-82916DA5028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0F7D-5BE1-4973-A57B-63FE01E85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1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6E16-7C34-4819-89D9-82916DA5028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0F7D-5BE1-4973-A57B-63FE01E85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43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6E16-7C34-4819-89D9-82916DA5028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0F7D-5BE1-4973-A57B-63FE01E85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7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6E16-7C34-4819-89D9-82916DA5028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0F7D-5BE1-4973-A57B-63FE01E85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51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6E16-7C34-4819-89D9-82916DA5028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0F7D-5BE1-4973-A57B-63FE01E85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27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6E16-7C34-4819-89D9-82916DA5028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0F7D-5BE1-4973-A57B-63FE01E85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68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6E16-7C34-4819-89D9-82916DA5028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0F7D-5BE1-4973-A57B-63FE01E85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2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6E16-7C34-4819-89D9-82916DA5028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0F7D-5BE1-4973-A57B-63FE01E85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2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6E16-7C34-4819-89D9-82916DA5028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0F7D-5BE1-4973-A57B-63FE01E85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6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6E16-7C34-4819-89D9-82916DA5028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0F7D-5BE1-4973-A57B-63FE01E85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04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6E16-7C34-4819-89D9-82916DA5028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0F7D-5BE1-4973-A57B-63FE01E85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1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C6E16-7C34-4819-89D9-82916DA5028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00F7D-5BE1-4973-A57B-63FE01E85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9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828800"/>
            <a:ext cx="7772400" cy="245745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Spring MVC </a:t>
            </a:r>
            <a:br>
              <a:rPr lang="en-US" b="1" dirty="0" smtClean="0"/>
            </a:br>
            <a:r>
              <a:rPr lang="en-US" b="1" dirty="0" smtClean="0"/>
              <a:t>Spring Boot</a:t>
            </a:r>
            <a:br>
              <a:rPr lang="en-US" b="1" dirty="0" smtClean="0"/>
            </a:br>
            <a:r>
              <a:rPr lang="en-US" b="1" dirty="0" smtClean="0"/>
              <a:t>JPA</a:t>
            </a:r>
            <a:br>
              <a:rPr lang="en-US" b="1" dirty="0" smtClean="0"/>
            </a:br>
            <a:r>
              <a:rPr lang="en-US" b="1" dirty="0" smtClean="0"/>
              <a:t>in 2020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00725" y="6238875"/>
            <a:ext cx="3343275" cy="609600"/>
          </a:xfrm>
        </p:spPr>
        <p:txBody>
          <a:bodyPr>
            <a:noAutofit/>
          </a:bodyPr>
          <a:lstStyle/>
          <a:p>
            <a:r>
              <a:rPr lang="en-US" sz="1600" b="1" dirty="0" err="1" smtClean="0">
                <a:solidFill>
                  <a:schemeClr val="tx1"/>
                </a:solidFill>
              </a:rPr>
              <a:t>Linkedin</a:t>
            </a:r>
            <a:r>
              <a:rPr lang="en-US" sz="1600" dirty="0" smtClean="0">
                <a:solidFill>
                  <a:schemeClr val="tx1"/>
                </a:solidFill>
              </a:rPr>
              <a:t>: </a:t>
            </a:r>
            <a:r>
              <a:rPr lang="en-US" sz="1600" dirty="0" err="1" smtClean="0">
                <a:solidFill>
                  <a:schemeClr val="tx1"/>
                </a:solidFill>
              </a:rPr>
              <a:t>Hamdamboy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350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229600" cy="5635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Important key values: 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Spring </a:t>
            </a:r>
          </a:p>
          <a:p>
            <a:r>
              <a:rPr lang="en-US" sz="1800" dirty="0" smtClean="0"/>
              <a:t>Spring MVC</a:t>
            </a:r>
          </a:p>
          <a:p>
            <a:r>
              <a:rPr lang="en-US" sz="1800" dirty="0" smtClean="0"/>
              <a:t>Spring Boot</a:t>
            </a:r>
          </a:p>
          <a:p>
            <a:r>
              <a:rPr lang="en-US" sz="1800" dirty="0" smtClean="0"/>
              <a:t>Spring Tool Suite</a:t>
            </a:r>
          </a:p>
          <a:p>
            <a:r>
              <a:rPr lang="en-US" sz="1800" dirty="0" smtClean="0"/>
              <a:t>Maven</a:t>
            </a:r>
          </a:p>
          <a:p>
            <a:r>
              <a:rPr lang="en-US" sz="1800" dirty="0" smtClean="0"/>
              <a:t>Java</a:t>
            </a:r>
          </a:p>
          <a:p>
            <a:r>
              <a:rPr lang="en-US" sz="1800" dirty="0" smtClean="0"/>
              <a:t>Apache Tomcat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43782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About Spring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1"/>
            <a:ext cx="8229600" cy="76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/>
              <a:t>Spring</a:t>
            </a:r>
            <a:r>
              <a:rPr lang="en-US" sz="1600" dirty="0" smtClean="0"/>
              <a:t> is a framework for dependency-injection. Which is a pattern which allows to build very decoupled systems.</a:t>
            </a:r>
            <a:endParaRPr lang="en-US" sz="1600" dirty="0"/>
          </a:p>
        </p:txBody>
      </p:sp>
      <p:sp>
        <p:nvSpPr>
          <p:cNvPr id="4" name="Oval 3"/>
          <p:cNvSpPr/>
          <p:nvPr/>
        </p:nvSpPr>
        <p:spPr>
          <a:xfrm>
            <a:off x="3971925" y="3238500"/>
            <a:ext cx="1524000" cy="1104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3181350"/>
            <a:ext cx="1371600" cy="1162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28800" y="2362200"/>
            <a:ext cx="1981200" cy="30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Company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048375" y="2266950"/>
            <a:ext cx="9144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667625" y="2181225"/>
            <a:ext cx="9144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048375" y="4467225"/>
            <a:ext cx="9144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667625" y="4381500"/>
            <a:ext cx="9144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00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0772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Spring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The Spring Web 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model-view-controller (MVC) </a:t>
            </a:r>
            <a:r>
              <a:rPr lang="en-US" sz="1800" dirty="0" smtClean="0"/>
              <a:t>framework is designed around a Dispatcher Servlet that dispatches requests to handlers, with configurable handle mappings, view resolution, locale, time zone, and theme resolution as well as support uploading  files.</a:t>
            </a:r>
            <a:endParaRPr lang="en-US" sz="1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2332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Spring Boot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124200"/>
            <a:ext cx="8229600" cy="2262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Spring Boot makes it easy to create stand-alone, </a:t>
            </a:r>
            <a:r>
              <a:rPr lang="en-US" sz="1800" dirty="0" smtClean="0"/>
              <a:t>production-grade.</a:t>
            </a:r>
          </a:p>
          <a:p>
            <a:r>
              <a:rPr lang="en-US" sz="1800" dirty="0" smtClean="0"/>
              <a:t>Spring based applications that you can just run.</a:t>
            </a:r>
          </a:p>
          <a:p>
            <a:pPr lvl="1"/>
            <a:r>
              <a:rPr lang="en-US" sz="1800" dirty="0" smtClean="0"/>
              <a:t> </a:t>
            </a:r>
            <a:r>
              <a:rPr lang="en-US" sz="1800" dirty="0" err="1" smtClean="0"/>
              <a:t>pom</a:t>
            </a:r>
            <a:r>
              <a:rPr lang="en-US" sz="1800" dirty="0" smtClean="0"/>
              <a:t>, </a:t>
            </a:r>
            <a:r>
              <a:rPr lang="en-US" sz="1800" dirty="0" err="1" smtClean="0"/>
              <a:t>gradle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8600" y="4289449"/>
            <a:ext cx="84582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Spring Boot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5081611"/>
            <a:ext cx="8229600" cy="1395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Spring Boot makes it easy to create stand-alone, production-grade.</a:t>
            </a:r>
          </a:p>
          <a:p>
            <a:r>
              <a:rPr lang="en-US" sz="1800" dirty="0" smtClean="0"/>
              <a:t>Spring based applications that you can just run.</a:t>
            </a:r>
          </a:p>
          <a:p>
            <a:pPr lvl="1"/>
            <a:r>
              <a:rPr lang="en-US" sz="1800" dirty="0" smtClean="0"/>
              <a:t> </a:t>
            </a:r>
            <a:r>
              <a:rPr lang="en-US" sz="1800" dirty="0" err="1" smtClean="0"/>
              <a:t>pom</a:t>
            </a:r>
            <a:r>
              <a:rPr lang="en-US" sz="1800" dirty="0" smtClean="0"/>
              <a:t>, </a:t>
            </a:r>
            <a:r>
              <a:rPr lang="en-US" sz="1800" dirty="0" err="1" smtClean="0"/>
              <a:t>gradle</a:t>
            </a:r>
            <a:r>
              <a:rPr lang="en-US" sz="1800" dirty="0" smtClean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5663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8575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Spring Tool Suite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1"/>
            <a:ext cx="8229600" cy="1447800"/>
          </a:xfrm>
        </p:spPr>
        <p:txBody>
          <a:bodyPr/>
          <a:lstStyle/>
          <a:p>
            <a:r>
              <a:rPr lang="en-US" sz="1800" dirty="0" smtClean="0"/>
              <a:t>Spring Tool Suites is an Eclipse-based development environment that is customized for developing Spring applications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82880" y="21717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Maven</a:t>
            </a:r>
            <a:endParaRPr lang="en-US" sz="3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1480" y="3086100"/>
            <a:ext cx="82296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Apache Maven is a software project management and comprehension tool. </a:t>
            </a:r>
          </a:p>
          <a:p>
            <a:r>
              <a:rPr lang="en-US" sz="1800" dirty="0" smtClean="0"/>
              <a:t>Based on the concept of a project object model (POM), Maven can manage a project’s build, reporting and documentation form a central piece of information.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20040" y="42291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Apache Tomcat</a:t>
            </a:r>
            <a:endParaRPr lang="en-US" sz="3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48640" y="5372100"/>
            <a:ext cx="82296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Apache Tomcat, often referred to as Tomcat Server, is an open-source Java Servlet Container  developed by the Apache Software Foundation (ASF).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237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MVC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7905750" cy="431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117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76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231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Spring MVC  Spring Boot JPA in 2020</vt:lpstr>
      <vt:lpstr>Important key values: </vt:lpstr>
      <vt:lpstr>About Spring</vt:lpstr>
      <vt:lpstr>Spring MVC</vt:lpstr>
      <vt:lpstr>Spring Tool Suite</vt:lpstr>
      <vt:lpstr>Spring MVC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MVC  Spring Boot JPA in 2020</dc:title>
  <dc:creator>Hamdamboy</dc:creator>
  <cp:lastModifiedBy>Hamdamboy</cp:lastModifiedBy>
  <cp:revision>4</cp:revision>
  <dcterms:created xsi:type="dcterms:W3CDTF">2020-02-18T01:39:53Z</dcterms:created>
  <dcterms:modified xsi:type="dcterms:W3CDTF">2020-02-18T02:01:49Z</dcterms:modified>
</cp:coreProperties>
</file>